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0" r:id="rId5"/>
  </p:sldMasterIdLst>
  <p:notesMasterIdLst>
    <p:notesMasterId r:id="rId21"/>
  </p:notesMasterIdLst>
  <p:handoutMasterIdLst>
    <p:handoutMasterId r:id="rId22"/>
  </p:handoutMasterIdLst>
  <p:sldIdLst>
    <p:sldId id="294" r:id="rId6"/>
    <p:sldId id="416" r:id="rId7"/>
    <p:sldId id="417" r:id="rId8"/>
    <p:sldId id="418" r:id="rId9"/>
    <p:sldId id="409" r:id="rId10"/>
    <p:sldId id="408" r:id="rId11"/>
    <p:sldId id="419" r:id="rId12"/>
    <p:sldId id="420" r:id="rId13"/>
    <p:sldId id="421" r:id="rId14"/>
    <p:sldId id="407" r:id="rId15"/>
    <p:sldId id="405" r:id="rId16"/>
    <p:sldId id="402" r:id="rId17"/>
    <p:sldId id="411" r:id="rId18"/>
    <p:sldId id="412" r:id="rId19"/>
    <p:sldId id="330" r:id="rId20"/>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48628A7-8464-45BB-BC7A-A061A002775E}">
          <p14:sldIdLst>
            <p14:sldId id="294"/>
          </p14:sldIdLst>
        </p14:section>
        <p14:section name="Objectives" id="{66747747-9F5E-4F29-BC07-D188163D8421}">
          <p14:sldIdLst>
            <p14:sldId id="416"/>
          </p14:sldIdLst>
        </p14:section>
        <p14:section name="Homepage Design" id="{C463C64F-9155-4191-A903-CDBE23C50C95}">
          <p14:sldIdLst>
            <p14:sldId id="417"/>
          </p14:sldIdLst>
        </p14:section>
        <p14:section name="Content Pages (unfiltered)" id="{7E07A797-07B6-4A58-A306-70F038101BDA}">
          <p14:sldIdLst>
            <p14:sldId id="418"/>
          </p14:sldIdLst>
        </p14:section>
        <p14:section name="Item Filter Options" id="{70EBAED3-1E0B-4248-8AE3-1B7ED1B9CFF7}">
          <p14:sldIdLst>
            <p14:sldId id="409"/>
          </p14:sldIdLst>
        </p14:section>
        <p14:section name="Filtered Results" id="{AE775A48-D526-411E-B421-F61CA2AD4F95}">
          <p14:sldIdLst>
            <p14:sldId id="408"/>
            <p14:sldId id="419"/>
            <p14:sldId id="420"/>
            <p14:sldId id="421"/>
            <p14:sldId id="407"/>
          </p14:sldIdLst>
        </p14:section>
        <p14:section name="Find an Item in a Shared Library" id="{A6A498A5-BAA3-4A7F-A04F-51AD8A178B69}">
          <p14:sldIdLst>
            <p14:sldId id="405"/>
            <p14:sldId id="402"/>
            <p14:sldId id="411"/>
          </p14:sldIdLst>
        </p14:section>
        <p14:section name="Original or Copy?" id="{F96A8A9F-A48D-4F28-B17F-F0B63B9E5FA3}">
          <p14:sldIdLst>
            <p14:sldId id="412"/>
          </p14:sldIdLst>
        </p14:section>
        <p14:section name="More Help" id="{763DDE32-CD66-4B1F-A45E-404540D84DC2}">
          <p14:sldIdLst>
            <p14:sldId id="330"/>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9" name="Evan Davis" initials="ED" lastIdx="5" clrIdx="8">
    <p:extLst>
      <p:ext uri="{19B8F6BF-5375-455C-9EA6-DF929625EA0E}">
        <p15:presenceInfo xmlns:p15="http://schemas.microsoft.com/office/powerpoint/2012/main" userId="S::evan.davis@cambiumassessment.com::0908157f-410a-4dba-b773-643e741566fb"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Morada, Dianne" initials="MD" lastIdx="17" clrIdx="9">
    <p:extLst>
      <p:ext uri="{19B8F6BF-5375-455C-9EA6-DF929625EA0E}">
        <p15:presenceInfo xmlns:p15="http://schemas.microsoft.com/office/powerpoint/2012/main" userId="S::20167605@k12.hi.us::dde3c573-5f62-4993-9176-83a29b40d958" providerId="AD"/>
      </p:ext>
    </p:extLst>
  </p:cmAuthor>
  <p:cmAuthor id="4" name="Note" initials="Note" lastIdx="2" clrIdx="3">
    <p:extLst>
      <p:ext uri="{19B8F6BF-5375-455C-9EA6-DF929625EA0E}">
        <p15:presenceInfo xmlns:p15="http://schemas.microsoft.com/office/powerpoint/2012/main" userId="Note" providerId="None"/>
      </p:ext>
    </p:extLst>
  </p:cmAuthor>
  <p:cmAuthor id="11" name="Kathleen Hughes" initials="KH" lastIdx="8" clrIdx="10">
    <p:extLst>
      <p:ext uri="{19B8F6BF-5375-455C-9EA6-DF929625EA0E}">
        <p15:presenceInfo xmlns:p15="http://schemas.microsoft.com/office/powerpoint/2012/main" userId="S-1-5-21-1949779832-2519084937-1351169659-45568" providerId="AD"/>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7C"/>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CF280-DA80-AF62-FAD3-C77C5FFF9A79}" v="6" dt="2021-08-24T23:50:41.438"/>
    <p1510:client id="{CC764750-4120-2628-D0DA-16FDB1C4DFE8}" v="8" dt="2021-08-25T00:19:05.350"/>
    <p1510:client id="{716D16FE-8E4F-55F7-B51D-24ED2643267B}" v="8" dt="2021-08-27T21:39:42.806"/>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34" autoAdjust="0"/>
  </p:normalViewPr>
  <p:slideViewPr>
    <p:cSldViewPr snapToGrid="0">
      <p:cViewPr varScale="1">
        <p:scale>
          <a:sx n="86" d="100"/>
          <a:sy n="86" d="100"/>
        </p:scale>
        <p:origin x="772" y="72"/>
      </p:cViewPr>
      <p:guideLst>
        <p:guide orient="horz" pos="384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Welcome to the </a:t>
            </a:r>
            <a:r>
              <a:rPr lang="en-US" i="1"/>
              <a:t>How to Filter and Search for Items in Checkpoint </a:t>
            </a:r>
            <a:r>
              <a:rPr lang="en-US"/>
              <a:t>training module. This module is part of a series of training modules on the Checkpoint system and its features. This module explains how you can use the search and filter features in Checkpoint so you can find an item you want to edit, find an item you need to review, and find an item to put on a test. </a:t>
            </a:r>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p>
        </p:txBody>
      </p:sp>
      <p:sp>
        <p:nvSpPr>
          <p:cNvPr id="11" name="Slide Image Placeholder 10">
            <a:extLst>
              <a:ext uri="{FF2B5EF4-FFF2-40B4-BE49-F238E27FC236}">
                <a16:creationId xmlns:a16="http://schemas.microsoft.com/office/drawing/2014/main" id="{5D740898-A0EF-4F6B-815B-BA764BF2E56E}"/>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When you click the </a:t>
            </a:r>
            <a:r>
              <a:rPr lang="en-US" b="1"/>
              <a:t>View Shared Libraries </a:t>
            </a:r>
            <a:r>
              <a:rPr lang="en-US"/>
              <a:t>quick link on the Homepage, the Item Filters panel is open with the Libraries, Grades, and Subject menus expanded. You can use this quick link when you want to find items in a particular library, such as the NGSS, ELA, and Math Item Libraries shown here.</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a:p>
        </p:txBody>
      </p:sp>
      <p:sp>
        <p:nvSpPr>
          <p:cNvPr id="11" name="Slide Image Placeholder 10">
            <a:extLst>
              <a:ext uri="{FF2B5EF4-FFF2-40B4-BE49-F238E27FC236}">
                <a16:creationId xmlns:a16="http://schemas.microsoft.com/office/drawing/2014/main" id="{CDCD4918-CAEF-4963-AE3E-35773304EF1F}"/>
              </a:ext>
            </a:extLst>
          </p:cNvPr>
          <p:cNvSpPr>
            <a:spLocks noGrp="1" noRot="1" noChangeAspect="1"/>
          </p:cNvSpPr>
          <p:nvPr>
            <p:ph type="sldImg"/>
          </p:nvPr>
        </p:nvSpPr>
        <p:spPr/>
      </p:sp>
    </p:spTree>
    <p:extLst>
      <p:ext uri="{BB962C8B-B14F-4D97-AF65-F5344CB8AC3E}">
        <p14:creationId xmlns:p14="http://schemas.microsoft.com/office/powerpoint/2010/main" val="2598539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you create a test (1), you have the option of adding existing items from the libraries available to you. The search and filter tools you use to locate items on the Items tab can also help you locate the right items to add to your test.</a:t>
            </a:r>
          </a:p>
          <a:p>
            <a:endParaRPr lang="en-US" dirty="0"/>
          </a:p>
          <a:p>
            <a:endParaRPr lang="en-US" dirty="0"/>
          </a:p>
          <a:p>
            <a:r>
              <a:rPr lang="en-US" dirty="0"/>
              <a:t>To add existing items to your test, click the </a:t>
            </a:r>
            <a:r>
              <a:rPr lang="en-US" b="1" dirty="0"/>
              <a:t>Add from Library </a:t>
            </a:r>
            <a:r>
              <a:rPr lang="en-US" b="0" dirty="0"/>
              <a:t>(2) </a:t>
            </a:r>
            <a:r>
              <a:rPr lang="en-US" dirty="0"/>
              <a:t>option on the test builder.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a:p>
        </p:txBody>
      </p:sp>
      <p:sp>
        <p:nvSpPr>
          <p:cNvPr id="11" name="Slide Image Placeholder 10">
            <a:extLst>
              <a:ext uri="{FF2B5EF4-FFF2-40B4-BE49-F238E27FC236}">
                <a16:creationId xmlns:a16="http://schemas.microsoft.com/office/drawing/2014/main" id="{CDC28276-9087-4969-87BF-BD1E5C9E54E6}"/>
              </a:ext>
            </a:extLst>
          </p:cNvPr>
          <p:cNvSpPr>
            <a:spLocks noGrp="1" noRot="1" noChangeAspect="1"/>
          </p:cNvSpPr>
          <p:nvPr>
            <p:ph type="sldImg"/>
          </p:nvPr>
        </p:nvSpPr>
        <p:spPr/>
      </p:sp>
    </p:spTree>
    <p:extLst>
      <p:ext uri="{BB962C8B-B14F-4D97-AF65-F5344CB8AC3E}">
        <p14:creationId xmlns:p14="http://schemas.microsoft.com/office/powerpoint/2010/main" val="299189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t>
            </a:r>
            <a:r>
              <a:rPr lang="en-US" b="1" dirty="0"/>
              <a:t>Add from Library </a:t>
            </a:r>
            <a:r>
              <a:rPr lang="en-US" dirty="0"/>
              <a:t>panel appears with the Item Filters (3) open on the right side of the page. You need to apply at least one filter to display items available for your use. After you select one or more filter options, click </a:t>
            </a:r>
            <a:r>
              <a:rPr lang="en-US" b="1" dirty="0"/>
              <a:t>Apply</a:t>
            </a:r>
            <a:r>
              <a:rPr lang="en-US" dirty="0"/>
              <a:t> (4) to display the list of items that match those filters.</a:t>
            </a:r>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79F9670F-B05C-4E29-9927-D8558D7BA470}" type="slidenum">
              <a:rPr lang="en-US" smtClean="0"/>
              <a:pPr/>
              <a:t>12</a:t>
            </a:fld>
            <a:endParaRPr lang="en-US"/>
          </a:p>
        </p:txBody>
      </p:sp>
      <p:sp>
        <p:nvSpPr>
          <p:cNvPr id="11" name="Slide Image Placeholder 10">
            <a:extLst>
              <a:ext uri="{FF2B5EF4-FFF2-40B4-BE49-F238E27FC236}">
                <a16:creationId xmlns:a16="http://schemas.microsoft.com/office/drawing/2014/main" id="{A3E1AD26-7F4F-4358-B4DE-58AB83FC7A5D}"/>
              </a:ext>
            </a:extLst>
          </p:cNvPr>
          <p:cNvSpPr>
            <a:spLocks noGrp="1" noRot="1" noChangeAspect="1"/>
          </p:cNvSpPr>
          <p:nvPr>
            <p:ph type="sldImg"/>
          </p:nvPr>
        </p:nvSpPr>
        <p:spPr/>
      </p:sp>
    </p:spTree>
    <p:extLst>
      <p:ext uri="{BB962C8B-B14F-4D97-AF65-F5344CB8AC3E}">
        <p14:creationId xmlns:p14="http://schemas.microsoft.com/office/powerpoint/2010/main" val="383585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test builder page displays the items that match your selections. Click the item you want to add. You can also use the search field in the </a:t>
            </a:r>
            <a:r>
              <a:rPr lang="en-US" b="1"/>
              <a:t>Add from Library </a:t>
            </a:r>
            <a:r>
              <a:rPr lang="en-US"/>
              <a:t>panel to search for a specific item by its name or content.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a:p>
        </p:txBody>
      </p:sp>
      <p:sp>
        <p:nvSpPr>
          <p:cNvPr id="11" name="Slide Image Placeholder 10">
            <a:extLst>
              <a:ext uri="{FF2B5EF4-FFF2-40B4-BE49-F238E27FC236}">
                <a16:creationId xmlns:a16="http://schemas.microsoft.com/office/drawing/2014/main" id="{CB573188-8C98-4DCD-85E7-5EBDC98B7BA2}"/>
              </a:ext>
            </a:extLst>
          </p:cNvPr>
          <p:cNvSpPr>
            <a:spLocks noGrp="1" noRot="1" noChangeAspect="1"/>
          </p:cNvSpPr>
          <p:nvPr>
            <p:ph type="sldImg"/>
          </p:nvPr>
        </p:nvSpPr>
        <p:spPr/>
      </p:sp>
    </p:spTree>
    <p:extLst>
      <p:ext uri="{BB962C8B-B14F-4D97-AF65-F5344CB8AC3E}">
        <p14:creationId xmlns:p14="http://schemas.microsoft.com/office/powerpoint/2010/main" val="1461508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you select an item to add to the test (1), a pop-up window appears, giving you two options. Depending on the item selected, you can add the original item to the test (2), or you can add a copy of the item to the test (3). The basic difference between these options is what happens to this test item when you make changes to the same item if it appears on another test.</a:t>
            </a:r>
          </a:p>
          <a:p>
            <a:endParaRPr lang="en-US" dirty="0"/>
          </a:p>
          <a:p>
            <a:r>
              <a:rPr lang="en-US" dirty="0"/>
              <a:t>If you add an original item to the test, whenever you edit the item as it appears on a different test, the item on THIS test will be changed also. Likewise, if you edit the item on this test, the item will update on every other test you added it to. If you add a copy of an item to a test, the item will not change, regardless of what edits you make to the original item as it appears on other tests. </a:t>
            </a:r>
          </a:p>
          <a:p>
            <a:endParaRPr lang="en-US" dirty="0"/>
          </a:p>
          <a:p>
            <a:r>
              <a:rPr lang="en-US" dirty="0"/>
              <a:t>Here is a helpful tip: when you add an item copy to a test, you must make at least one edit to the item’s content in order to prevent validation errors when publishing the test.  (To do this click Edit in the item toolbar and modify the content so that it is not identical to the content of the original item. Click Save in the top-right corner.)</a:t>
            </a:r>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a:p>
        </p:txBody>
      </p:sp>
      <p:sp>
        <p:nvSpPr>
          <p:cNvPr id="11" name="Slide Image Placeholder 10">
            <a:extLst>
              <a:ext uri="{FF2B5EF4-FFF2-40B4-BE49-F238E27FC236}">
                <a16:creationId xmlns:a16="http://schemas.microsoft.com/office/drawing/2014/main" id="{C71C7981-1BFD-4F2E-93B4-BB4CB123FA9D}"/>
              </a:ext>
            </a:extLst>
          </p:cNvPr>
          <p:cNvSpPr>
            <a:spLocks noGrp="1" noRot="1" noChangeAspect="1"/>
          </p:cNvSpPr>
          <p:nvPr>
            <p:ph type="sldImg"/>
          </p:nvPr>
        </p:nvSpPr>
        <p:spPr/>
      </p:sp>
    </p:spTree>
    <p:extLst>
      <p:ext uri="{BB962C8B-B14F-4D97-AF65-F5344CB8AC3E}">
        <p14:creationId xmlns:p14="http://schemas.microsoft.com/office/powerpoint/2010/main" val="4112766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You can find additional Checkpoint resources on the Smarter Balanced, HSA</a:t>
            </a:r>
            <a:r>
              <a:rPr lang="en-US" baseline="0"/>
              <a:t> Science, and EOC pages of the HSAP portal.</a:t>
            </a:r>
            <a:r>
              <a:rPr lang="en-US"/>
              <a:t> However, if you still require assistance with troubleshooting a technical issue, you may also contact the HSAP Helpdesk. When contacting the HSAP Helpdesk, please be ready to provide the following information: </a:t>
            </a:r>
          </a:p>
          <a:p>
            <a:endParaRPr lang="en-US"/>
          </a:p>
          <a:p>
            <a:pPr marL="171450" indent="-171450">
              <a:buFont typeface="Arial" panose="020B0604020202020204" pitchFamily="34" charset="0"/>
              <a:buChar char="•"/>
            </a:pPr>
            <a:r>
              <a:rPr lang="en-US"/>
              <a:t>Any error messages that are appearing (including codes)</a:t>
            </a:r>
          </a:p>
          <a:p>
            <a:pPr marL="171450" indent="-171450">
              <a:buFont typeface="Arial" panose="020B0604020202020204" pitchFamily="34" charset="0"/>
              <a:buChar char="•"/>
            </a:pPr>
            <a:r>
              <a:rPr lang="en-US"/>
              <a:t>Your operating system and browser information</a:t>
            </a:r>
          </a:p>
          <a:p>
            <a:pPr marL="171450" indent="-171450">
              <a:buFont typeface="Arial" panose="020B0604020202020204" pitchFamily="34" charset="0"/>
              <a:buChar char="•"/>
            </a:pPr>
            <a:r>
              <a:rPr lang="en-US"/>
              <a:t>Your network configuration information</a:t>
            </a:r>
          </a:p>
          <a:p>
            <a:pPr marL="171450" indent="-171450">
              <a:buFont typeface="Arial" panose="020B0604020202020204" pitchFamily="34" charset="0"/>
              <a:buChar char="•"/>
            </a:pPr>
            <a:r>
              <a:rPr lang="en-US"/>
              <a:t>Your contact information for follow-up by phone or email</a:t>
            </a:r>
          </a:p>
          <a:p>
            <a:pPr marL="171450" indent="-171450">
              <a:buFont typeface="Arial" panose="020B0604020202020204" pitchFamily="34" charset="0"/>
              <a:buChar char="•"/>
            </a:pPr>
            <a:r>
              <a:rPr lang="en-US"/>
              <a:t>Any other relevant information, such as test names or content areas, student IDs, session IDs, and search criteria</a:t>
            </a:r>
          </a:p>
          <a:p>
            <a:endParaRPr lang="en-US"/>
          </a:p>
          <a:p>
            <a:r>
              <a:rPr lang="en-US"/>
              <a:t>For questions about test administration or policy issues, please contact your district test coordinator.</a:t>
            </a:r>
          </a:p>
          <a:p>
            <a:endParaRPr lang="en-US"/>
          </a:p>
          <a:p>
            <a:r>
              <a:rPr lang="en-US" altLang="en-US"/>
              <a:t>Thank you for taking the time to view this training module. For detailed information, consult your </a:t>
            </a:r>
            <a:r>
              <a:rPr lang="en-US" altLang="en-US" i="1"/>
              <a:t>Checkpoint</a:t>
            </a:r>
            <a:r>
              <a:rPr lang="en-US" altLang="en-US" i="1" baseline="0"/>
              <a:t> User </a:t>
            </a:r>
            <a:r>
              <a:rPr lang="en-US" altLang="en-US" i="1"/>
              <a:t>Guide </a:t>
            </a:r>
            <a:r>
              <a:rPr lang="en-US" altLang="en-US"/>
              <a:t>located on the Smarter Balanced, HSA</a:t>
            </a:r>
            <a:r>
              <a:rPr lang="en-US" altLang="en-US" baseline="0"/>
              <a:t> Science, and EOC pages of the HSAP portal</a:t>
            </a:r>
            <a:r>
              <a:rPr lang="en-US" altLang="en-US"/>
              <a:t> or contact the</a:t>
            </a:r>
            <a:r>
              <a:rPr lang="en-US" altLang="en-US" baseline="0"/>
              <a:t> HSAP </a:t>
            </a:r>
            <a:r>
              <a:rPr lang="en-US" altLang="en-US"/>
              <a:t>Help Desk.</a:t>
            </a:r>
          </a:p>
          <a:p>
            <a:endParaRPr lang="en-US"/>
          </a:p>
        </p:txBody>
      </p:sp>
      <p:sp>
        <p:nvSpPr>
          <p:cNvPr id="4" name="Slide Number Placeholder 3"/>
          <p:cNvSpPr>
            <a:spLocks noGrp="1"/>
          </p:cNvSpPr>
          <p:nvPr>
            <p:ph type="sldNum" sz="quarter" idx="5"/>
          </p:nvPr>
        </p:nvSpPr>
        <p:spPr/>
        <p:txBody>
          <a:bodyPr/>
          <a:lstStyle/>
          <a:p>
            <a:pPr lvl="0"/>
            <a:fld id="{D0840A31-90C4-4115-B521-B8FD53B01173}" type="slidenum">
              <a:rPr lang="en-US" noProof="0" smtClean="0"/>
              <a:pPr lvl="0"/>
              <a:t>15</a:t>
            </a:fld>
            <a:endParaRPr lang="en-US" noProof="0"/>
          </a:p>
        </p:txBody>
      </p:sp>
      <p:sp>
        <p:nvSpPr>
          <p:cNvPr id="7" name="Slide Image Placeholder 6">
            <a:extLst>
              <a:ext uri="{FF2B5EF4-FFF2-40B4-BE49-F238E27FC236}">
                <a16:creationId xmlns:a16="http://schemas.microsoft.com/office/drawing/2014/main" id="{8039AF7C-486A-4888-800B-9BE83DAC02EE}"/>
              </a:ext>
            </a:extLst>
          </p:cNvPr>
          <p:cNvSpPr>
            <a:spLocks noGrp="1" noRot="1" noChangeAspect="1"/>
          </p:cNvSpPr>
          <p:nvPr>
            <p:ph type="sldImg"/>
          </p:nvPr>
        </p:nvSpPr>
        <p:spPr/>
      </p:sp>
    </p:spTree>
    <p:extLst>
      <p:ext uri="{BB962C8B-B14F-4D97-AF65-F5344CB8AC3E}">
        <p14:creationId xmlns:p14="http://schemas.microsoft.com/office/powerpoint/2010/main" val="65926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First, we show you the design of the Homepage and the filtered links that display on the Items and Tests cards. We show you the filter options you can use to customize your search for items. We review the basic difference between draft status of an item and published status. We show you how to find the items you need to review. Then we show you how to find an item in your shared libraries so it can be added to a test. Finally, we conclude by reviewing the basic difference between adding a copy of an item to a test and adding the original.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a:p>
        </p:txBody>
      </p:sp>
      <p:sp>
        <p:nvSpPr>
          <p:cNvPr id="11" name="Slide Image Placeholder 10">
            <a:extLst>
              <a:ext uri="{FF2B5EF4-FFF2-40B4-BE49-F238E27FC236}">
                <a16:creationId xmlns:a16="http://schemas.microsoft.com/office/drawing/2014/main" id="{E7CB49DB-6560-4B81-9B65-5809FAC9B875}"/>
              </a:ext>
            </a:extLst>
          </p:cNvPr>
          <p:cNvSpPr>
            <a:spLocks noGrp="1" noRot="1" noChangeAspect="1"/>
          </p:cNvSpPr>
          <p:nvPr>
            <p:ph type="sldImg"/>
          </p:nvPr>
        </p:nvSpPr>
        <p:spPr/>
      </p:sp>
    </p:spTree>
    <p:extLst>
      <p:ext uri="{BB962C8B-B14F-4D97-AF65-F5344CB8AC3E}">
        <p14:creationId xmlns:p14="http://schemas.microsoft.com/office/powerpoint/2010/main" val="351945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Checkpoint homepage has two main sections. Three content tabs, Items, Tests, and Standards, appear at the top of the page (1). Below them, the yellow </a:t>
            </a:r>
            <a:r>
              <a:rPr lang="en-US" b="1" i="0" dirty="0"/>
              <a:t>Items</a:t>
            </a:r>
            <a:r>
              <a:rPr lang="en-US" dirty="0"/>
              <a:t> card (2) and the pink </a:t>
            </a:r>
            <a:r>
              <a:rPr lang="en-US" b="1" dirty="0"/>
              <a:t>Tests</a:t>
            </a:r>
            <a:r>
              <a:rPr lang="en-US" dirty="0"/>
              <a:t> card (3) display quick links for common tasks. The tabs and the quick links both open your content pages. The tabs open as unfiltered content pages, which you can customize using the filters panel, shown here on the right (4).</a:t>
            </a:r>
          </a:p>
          <a:p>
            <a:endParaRPr lang="en-US" dirty="0"/>
          </a:p>
          <a:p>
            <a:r>
              <a:rPr lang="en-US" dirty="0"/>
              <a:t>These four quick links open with the contents already filtered:</a:t>
            </a:r>
          </a:p>
          <a:p>
            <a:pPr marL="171450" indent="-171450">
              <a:buFont typeface="Arial" panose="020B0604020202020204" pitchFamily="34" charset="0"/>
              <a:buChar char="•"/>
            </a:pPr>
            <a:r>
              <a:rPr lang="en-US" dirty="0"/>
              <a:t>Review Items, </a:t>
            </a:r>
          </a:p>
          <a:p>
            <a:pPr marL="171450" indent="-171450">
              <a:buFont typeface="Arial" panose="020B0604020202020204" pitchFamily="34" charset="0"/>
              <a:buChar char="•"/>
            </a:pPr>
            <a:r>
              <a:rPr lang="en-US" dirty="0"/>
              <a:t>View Items I Created, </a:t>
            </a:r>
          </a:p>
          <a:p>
            <a:pPr marL="171450" indent="-171450">
              <a:buFont typeface="Arial" panose="020B0604020202020204" pitchFamily="34" charset="0"/>
              <a:buChar char="•"/>
            </a:pPr>
            <a:r>
              <a:rPr lang="en-US" dirty="0"/>
              <a:t>View Items Shared with Me, and</a:t>
            </a:r>
          </a:p>
          <a:p>
            <a:pPr marL="171450" indent="-171450">
              <a:buFont typeface="Arial" panose="020B0604020202020204" pitchFamily="34" charset="0"/>
              <a:buChar char="•"/>
            </a:pPr>
            <a:r>
              <a:rPr lang="en-US" dirty="0"/>
              <a:t>View Tests I Created.</a:t>
            </a:r>
          </a:p>
          <a:p>
            <a:r>
              <a:rPr lang="en-US" dirty="0"/>
              <a:t>These filtered quick links can be further customized using the filters panel. </a:t>
            </a:r>
          </a:p>
          <a:p>
            <a:endParaRPr lang="en-US" dirty="0"/>
          </a:p>
          <a:p>
            <a:r>
              <a:rPr lang="en-US" dirty="0"/>
              <a:t>If you’re looking for an existing item to edit, use the Items tab or the Items quick links. </a:t>
            </a:r>
          </a:p>
          <a:p>
            <a:endParaRPr lang="en-US" dirty="0"/>
          </a:p>
          <a:p>
            <a:r>
              <a:rPr lang="en-US" dirty="0"/>
              <a:t>When you want to add an existing item from a shared library to a test, use the Tests tab or the Tests quick links.</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a:p>
        </p:txBody>
      </p:sp>
      <p:sp>
        <p:nvSpPr>
          <p:cNvPr id="11" name="Slide Image Placeholder 10">
            <a:extLst>
              <a:ext uri="{FF2B5EF4-FFF2-40B4-BE49-F238E27FC236}">
                <a16:creationId xmlns:a16="http://schemas.microsoft.com/office/drawing/2014/main" id="{BED0E9FB-B98F-4399-8F73-8CF5B783369C}"/>
              </a:ext>
            </a:extLst>
          </p:cNvPr>
          <p:cNvSpPr>
            <a:spLocks noGrp="1" noRot="1" noChangeAspect="1"/>
          </p:cNvSpPr>
          <p:nvPr>
            <p:ph type="sldImg"/>
          </p:nvPr>
        </p:nvSpPr>
        <p:spPr/>
      </p:sp>
    </p:spTree>
    <p:extLst>
      <p:ext uri="{BB962C8B-B14F-4D97-AF65-F5344CB8AC3E}">
        <p14:creationId xmlns:p14="http://schemas.microsoft.com/office/powerpoint/2010/main" val="318225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is what a content page looks like before you customize it. You will always see a message suggesting you make your selections in the open Filters panel (1), which displays the extended menus for the options matching the instructions. You can select ANY options you want from the filters panel, but you must choose at least one, and then click Apply (2) to see your search results. There is a diverse list of filter options for both items and tests. </a:t>
            </a:r>
          </a:p>
          <a:p>
            <a:endParaRPr lang="en-US" dirty="0"/>
          </a:p>
          <a:p>
            <a:r>
              <a:rPr lang="en-US" dirty="0"/>
              <a:t>You can always perform a quick search for content by using the Search field (3)</a:t>
            </a:r>
            <a:r>
              <a:rPr lang="en-US" baseline="0" dirty="0"/>
              <a:t> </a:t>
            </a:r>
            <a:r>
              <a:rPr lang="en-US" dirty="0"/>
              <a:t>at the top right corner of the page. Enter a keyword that appears in the name or text of the item and click the magnifying glass button. Please note, the Standards search bar that appears within the filters panel on the left only allows you to search for items by their associated standards.</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a:p>
        </p:txBody>
      </p:sp>
      <p:sp>
        <p:nvSpPr>
          <p:cNvPr id="11" name="Slide Image Placeholder 10">
            <a:extLst>
              <a:ext uri="{FF2B5EF4-FFF2-40B4-BE49-F238E27FC236}">
                <a16:creationId xmlns:a16="http://schemas.microsoft.com/office/drawing/2014/main" id="{43981100-B04D-4949-A53F-7BA176350C4C}"/>
              </a:ext>
            </a:extLst>
          </p:cNvPr>
          <p:cNvSpPr>
            <a:spLocks noGrp="1" noRot="1" noChangeAspect="1"/>
          </p:cNvSpPr>
          <p:nvPr>
            <p:ph type="sldImg"/>
          </p:nvPr>
        </p:nvSpPr>
        <p:spPr/>
      </p:sp>
    </p:spTree>
    <p:extLst>
      <p:ext uri="{BB962C8B-B14F-4D97-AF65-F5344CB8AC3E}">
        <p14:creationId xmlns:p14="http://schemas.microsoft.com/office/powerpoint/2010/main" val="475515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Here are all the options available on the Item Filters panel: Date Range, Libraries, Item Type, Grades, Subject, Standard, Status, Favorites, Items to Review, Items with Comments, Labels, and Stimulus Associations. You can clear your selections at any time by clicking on the </a:t>
            </a:r>
            <a:r>
              <a:rPr lang="en-US" b="1"/>
              <a:t>Clear Filters </a:t>
            </a:r>
            <a:r>
              <a:rPr lang="en-US"/>
              <a:t>button.</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a:p>
        </p:txBody>
      </p:sp>
      <p:sp>
        <p:nvSpPr>
          <p:cNvPr id="11" name="Slide Image Placeholder 10">
            <a:extLst>
              <a:ext uri="{FF2B5EF4-FFF2-40B4-BE49-F238E27FC236}">
                <a16:creationId xmlns:a16="http://schemas.microsoft.com/office/drawing/2014/main" id="{794B5D24-6F5C-48D9-9CB7-D161FACAEC71}"/>
              </a:ext>
            </a:extLst>
          </p:cNvPr>
          <p:cNvSpPr>
            <a:spLocks noGrp="1" noRot="1" noChangeAspect="1"/>
          </p:cNvSpPr>
          <p:nvPr>
            <p:ph type="sldImg"/>
          </p:nvPr>
        </p:nvSpPr>
        <p:spPr/>
      </p:sp>
    </p:spTree>
    <p:extLst>
      <p:ext uri="{BB962C8B-B14F-4D97-AF65-F5344CB8AC3E}">
        <p14:creationId xmlns:p14="http://schemas.microsoft.com/office/powerpoint/2010/main" val="83883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find items associated with a particular standard, click the </a:t>
            </a:r>
            <a:r>
              <a:rPr lang="en-US" b="1" dirty="0"/>
              <a:t>Find Items by Standard </a:t>
            </a:r>
            <a:r>
              <a:rPr lang="en-US" dirty="0"/>
              <a:t>link on the homepage (1). The message on the Items tab then instructs you to choose a Standard and a Date Range, and to select </a:t>
            </a:r>
            <a:r>
              <a:rPr lang="en-US" b="1" dirty="0"/>
              <a:t>Apply </a:t>
            </a:r>
            <a:r>
              <a:rPr lang="en-US" b="0" dirty="0"/>
              <a:t>(2)</a:t>
            </a:r>
            <a:r>
              <a:rPr lang="en-US" dirty="0"/>
              <a:t>. For example, the third image shows the items aligned to standard NGSS-MS-ESS2 that were published within the last year. The text at the top of the content tab shows you how the table is sorted and which filters were applied (3).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a:p>
        </p:txBody>
      </p:sp>
      <p:sp>
        <p:nvSpPr>
          <p:cNvPr id="11" name="Slide Image Placeholder 10">
            <a:extLst>
              <a:ext uri="{FF2B5EF4-FFF2-40B4-BE49-F238E27FC236}">
                <a16:creationId xmlns:a16="http://schemas.microsoft.com/office/drawing/2014/main" id="{DE5A35C7-0CB1-47C4-B4A6-56BF9C37D32F}"/>
              </a:ext>
            </a:extLst>
          </p:cNvPr>
          <p:cNvSpPr>
            <a:spLocks noGrp="1" noRot="1" noChangeAspect="1"/>
          </p:cNvSpPr>
          <p:nvPr>
            <p:ph type="sldImg"/>
          </p:nvPr>
        </p:nvSpPr>
        <p:spPr/>
      </p:sp>
    </p:spTree>
    <p:extLst>
      <p:ext uri="{BB962C8B-B14F-4D97-AF65-F5344CB8AC3E}">
        <p14:creationId xmlns:p14="http://schemas.microsoft.com/office/powerpoint/2010/main" val="70390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To find an item you created, click the quick link: </a:t>
            </a:r>
            <a:r>
              <a:rPr lang="en-US" b="1"/>
              <a:t>View Items I Created</a:t>
            </a:r>
            <a:r>
              <a:rPr lang="en-US"/>
              <a:t>.  This sample is further customized to include the date range of the last 60 days. However, please note that this link will show you items you created or edited in the last 30 days by default.</a:t>
            </a:r>
          </a:p>
          <a:p>
            <a:endParaRPr lang="en-US"/>
          </a:p>
          <a:p>
            <a:r>
              <a:rPr lang="en-US"/>
              <a:t>The Status column lists each item as “Draft” or “Published.” </a:t>
            </a:r>
          </a:p>
          <a:p>
            <a:endParaRPr lang="en-US" dirty="0"/>
          </a:p>
          <a:p>
            <a:r>
              <a:rPr lang="en-US"/>
              <a:t>1. Draft status means an item is new and that it is not part of any published test yet.  It may already be linked to a Draft test as shown in Linked Tests column. </a:t>
            </a:r>
          </a:p>
          <a:p>
            <a:endParaRPr lang="en-US" dirty="0"/>
          </a:p>
          <a:p>
            <a:r>
              <a:rPr lang="en-US"/>
              <a:t>2. Published status means that the item has been added to a test that has been published so it can be administered to students. You cannot make changes to a published item. You can make a copy of a published item by using the Copy button in the item tool bar above the table and you can make edits to the copy.</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a:p>
        </p:txBody>
      </p:sp>
      <p:sp>
        <p:nvSpPr>
          <p:cNvPr id="11" name="Slide Image Placeholder 10">
            <a:extLst>
              <a:ext uri="{FF2B5EF4-FFF2-40B4-BE49-F238E27FC236}">
                <a16:creationId xmlns:a16="http://schemas.microsoft.com/office/drawing/2014/main" id="{9F2B0C80-7C7C-4FDA-AE6E-630998B930CB}"/>
              </a:ext>
            </a:extLst>
          </p:cNvPr>
          <p:cNvSpPr>
            <a:spLocks noGrp="1" noRot="1" noChangeAspect="1"/>
          </p:cNvSpPr>
          <p:nvPr>
            <p:ph type="sldImg"/>
          </p:nvPr>
        </p:nvSpPr>
        <p:spPr/>
      </p:sp>
    </p:spTree>
    <p:extLst>
      <p:ext uri="{BB962C8B-B14F-4D97-AF65-F5344CB8AC3E}">
        <p14:creationId xmlns:p14="http://schemas.microsoft.com/office/powerpoint/2010/main" val="61495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find an item that another Checkpoint user shared with you, click the quick link: </a:t>
            </a:r>
            <a:r>
              <a:rPr lang="en-US" b="1" dirty="0"/>
              <a:t>View Items Shared with Me</a:t>
            </a:r>
            <a:r>
              <a:rPr lang="en-US" dirty="0"/>
              <a:t>. The Items tab will appear, showing you items that other users shared with you in the last 30 days.</a:t>
            </a:r>
          </a:p>
          <a:p>
            <a:endParaRPr lang="en-US" dirty="0"/>
          </a:p>
          <a:p>
            <a:r>
              <a:rPr lang="en-US" dirty="0"/>
              <a:t>Sometimes when you are looking for items you will see items in review status, as shown here. </a:t>
            </a:r>
          </a:p>
          <a:p>
            <a:endParaRPr lang="en-US" dirty="0"/>
          </a:p>
          <a:p>
            <a:pPr marL="228600" indent="-228600">
              <a:buAutoNum type="arabicPeriod"/>
            </a:pPr>
            <a:r>
              <a:rPr lang="en-US" dirty="0"/>
              <a:t>There are two steps in the item review process, Initial Review and Final Approval. Once an item is submitted and goes through the review process, it is added to the shared libraries. </a:t>
            </a:r>
          </a:p>
          <a:p>
            <a:pPr marL="228600" indent="-228600">
              <a:buAutoNum type="arabicPeriod"/>
            </a:pPr>
            <a:r>
              <a:rPr lang="en-US" dirty="0"/>
              <a:t>If the item requires YOUR review, a Review button appears in the Action column instead of the Preview button that displays for Draft and Published items.</a:t>
            </a:r>
          </a:p>
          <a:p>
            <a:endParaRPr lang="en-US" dirty="0"/>
          </a:p>
          <a:p>
            <a:endParaRPr lang="en-US" dirty="0"/>
          </a:p>
          <a:p>
            <a:r>
              <a:rPr lang="en-US" dirty="0"/>
              <a:t>There is a separate training module for this process, </a:t>
            </a:r>
            <a:r>
              <a:rPr lang="en-US" i="1" dirty="0"/>
              <a:t>How to Submit an Item for Review</a:t>
            </a:r>
            <a:r>
              <a:rPr lang="en-US" dirty="0"/>
              <a:t>. It explains the whole process, in depth.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a:p>
        </p:txBody>
      </p:sp>
      <p:sp>
        <p:nvSpPr>
          <p:cNvPr id="11" name="Slide Image Placeholder 10">
            <a:extLst>
              <a:ext uri="{FF2B5EF4-FFF2-40B4-BE49-F238E27FC236}">
                <a16:creationId xmlns:a16="http://schemas.microsoft.com/office/drawing/2014/main" id="{59640096-FC1E-41B1-AFF8-B9D0447902D2}"/>
              </a:ext>
            </a:extLst>
          </p:cNvPr>
          <p:cNvSpPr>
            <a:spLocks noGrp="1" noRot="1" noChangeAspect="1"/>
          </p:cNvSpPr>
          <p:nvPr>
            <p:ph type="sldImg"/>
          </p:nvPr>
        </p:nvSpPr>
        <p:spPr/>
      </p:sp>
    </p:spTree>
    <p:extLst>
      <p:ext uri="{BB962C8B-B14F-4D97-AF65-F5344CB8AC3E}">
        <p14:creationId xmlns:p14="http://schemas.microsoft.com/office/powerpoint/2010/main" val="219929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To find only the items that require your review use the </a:t>
            </a:r>
            <a:r>
              <a:rPr lang="en-US" b="1"/>
              <a:t>Review Items </a:t>
            </a:r>
            <a:r>
              <a:rPr lang="en-US"/>
              <a:t>quick link on the Homepage.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a:p>
        </p:txBody>
      </p:sp>
      <p:sp>
        <p:nvSpPr>
          <p:cNvPr id="11" name="Slide Image Placeholder 10">
            <a:extLst>
              <a:ext uri="{FF2B5EF4-FFF2-40B4-BE49-F238E27FC236}">
                <a16:creationId xmlns:a16="http://schemas.microsoft.com/office/drawing/2014/main" id="{F991A391-607C-438A-AFFF-EF8E4D4CD7DE}"/>
              </a:ext>
            </a:extLst>
          </p:cNvPr>
          <p:cNvSpPr>
            <a:spLocks noGrp="1" noRot="1" noChangeAspect="1"/>
          </p:cNvSpPr>
          <p:nvPr>
            <p:ph type="sldImg"/>
          </p:nvPr>
        </p:nvSpPr>
        <p:spPr/>
      </p:sp>
    </p:spTree>
    <p:extLst>
      <p:ext uri="{BB962C8B-B14F-4D97-AF65-F5344CB8AC3E}">
        <p14:creationId xmlns:p14="http://schemas.microsoft.com/office/powerpoint/2010/main" val="3863581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a:t>PRESENTER’S JOB TITLE</a:t>
            </a:r>
          </a:p>
          <a:p>
            <a:r>
              <a:rPr lang="en-US"/>
              <a:t>202.403.####</a:t>
            </a:r>
          </a:p>
          <a:p>
            <a:r>
              <a:rPr lang="en-US" err="1"/>
              <a:t>email.address@cambiumassessment.com</a:t>
            </a:r>
            <a:endParaRPr lang="en-US"/>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466893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110177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a:t>Agenda Layout</a:t>
            </a:r>
          </a:p>
        </p:txBody>
      </p:sp>
    </p:spTree>
    <p:extLst>
      <p:ext uri="{BB962C8B-B14F-4D97-AF65-F5344CB8AC3E}">
        <p14:creationId xmlns:p14="http://schemas.microsoft.com/office/powerpoint/2010/main" val="177143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a:t>Text Heavy Layout for Instructional Text</a:t>
            </a:r>
          </a:p>
        </p:txBody>
      </p:sp>
    </p:spTree>
    <p:extLst>
      <p:ext uri="{BB962C8B-B14F-4D97-AF65-F5344CB8AC3E}">
        <p14:creationId xmlns:p14="http://schemas.microsoft.com/office/powerpoint/2010/main" val="3026548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2713101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a:t>The Two Content Layout Can Have a Bullet List, Table, Graph, SmartArt, or Picture on Either Side</a:t>
            </a:r>
          </a:p>
        </p:txBody>
      </p:sp>
    </p:spTree>
    <p:extLst>
      <p:ext uri="{BB962C8B-B14F-4D97-AF65-F5344CB8AC3E}">
        <p14:creationId xmlns:p14="http://schemas.microsoft.com/office/powerpoint/2010/main" val="3563958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a:t>First Level No Bullet Layout</a:t>
            </a:r>
          </a:p>
        </p:txBody>
      </p:sp>
    </p:spTree>
    <p:extLst>
      <p:ext uri="{BB962C8B-B14F-4D97-AF65-F5344CB8AC3E}">
        <p14:creationId xmlns:p14="http://schemas.microsoft.com/office/powerpoint/2010/main" val="1448104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a:t>Object With Lead-In Text Layout Is Used With Tables, Graphs, SmartArt, or Pictures</a:t>
            </a:r>
          </a:p>
        </p:txBody>
      </p:sp>
    </p:spTree>
    <p:extLst>
      <p:ext uri="{BB962C8B-B14F-4D97-AF65-F5344CB8AC3E}">
        <p14:creationId xmlns:p14="http://schemas.microsoft.com/office/powerpoint/2010/main" val="364845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665220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a:t>Ordered List Layout</a:t>
            </a:r>
          </a:p>
        </p:txBody>
      </p:sp>
    </p:spTree>
    <p:extLst>
      <p:ext uri="{BB962C8B-B14F-4D97-AF65-F5344CB8AC3E}">
        <p14:creationId xmlns:p14="http://schemas.microsoft.com/office/powerpoint/2010/main" val="823700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a:t>Two Content Ordered List Layout</a:t>
            </a:r>
          </a:p>
        </p:txBody>
      </p:sp>
    </p:spTree>
    <p:extLst>
      <p:ext uri="{BB962C8B-B14F-4D97-AF65-F5344CB8AC3E}">
        <p14:creationId xmlns:p14="http://schemas.microsoft.com/office/powerpoint/2010/main" val="4214340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02195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353037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1890261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Tree>
    <p:extLst>
      <p:ext uri="{BB962C8B-B14F-4D97-AF65-F5344CB8AC3E}">
        <p14:creationId xmlns:p14="http://schemas.microsoft.com/office/powerpoint/2010/main" val="1151703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Tree>
    <p:extLst>
      <p:ext uri="{BB962C8B-B14F-4D97-AF65-F5344CB8AC3E}">
        <p14:creationId xmlns:p14="http://schemas.microsoft.com/office/powerpoint/2010/main" val="1981335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a:t>PRESENTER’S JOB TITLE</a:t>
            </a:r>
          </a:p>
          <a:p>
            <a:r>
              <a:rPr lang="en-US"/>
              <a:t>202.403.####</a:t>
            </a:r>
          </a:p>
          <a:p>
            <a:r>
              <a:rPr lang="en-US" err="1"/>
              <a:t>email.address@cambiumassessment.com</a:t>
            </a:r>
            <a:endParaRPr lang="en-US"/>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364644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39724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a:t>Bullet 1, bullet character 149. Standard screen content and all bullet text is Franklin Gothic Book 22 pts., Text 1 color (RGB 83/86/90).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a:t>Bullet 1, bullet character 149. Standard screen content and all bullet text is Franklin Gothic Book 22 pts., Text 1 color (RGB 83/86/90).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243244455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hyperlink" Target="mailto:hsap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89492" y="4350019"/>
            <a:ext cx="8540496" cy="369332"/>
          </a:xfrm>
        </p:spPr>
        <p:txBody>
          <a:bodyPr>
            <a:normAutofit fontScale="85000" lnSpcReduction="20000"/>
          </a:bodyPr>
          <a:lstStyle/>
          <a:p>
            <a:pPr algn="l"/>
            <a:r>
              <a:rPr lang="en-US"/>
              <a:t>Checkpoint System training module</a:t>
            </a:r>
          </a:p>
          <a:p>
            <a:pPr algn="l"/>
            <a:r>
              <a:rPr lang="en-US"/>
              <a:t>2021-2022</a:t>
            </a:r>
          </a:p>
        </p:txBody>
      </p:sp>
      <p:sp>
        <p:nvSpPr>
          <p:cNvPr id="4" name="Title 3"/>
          <p:cNvSpPr>
            <a:spLocks noGrp="1"/>
          </p:cNvSpPr>
          <p:nvPr>
            <p:ph type="title"/>
          </p:nvPr>
        </p:nvSpPr>
        <p:spPr>
          <a:xfrm>
            <a:off x="2589492" y="2125483"/>
            <a:ext cx="8540496" cy="1321242"/>
          </a:xfrm>
        </p:spPr>
        <p:txBody>
          <a:bodyPr>
            <a:normAutofit fontScale="90000"/>
          </a:bodyPr>
          <a:lstStyle/>
          <a:p>
            <a:pPr algn="l"/>
            <a:r>
              <a:rPr lang="en-US"/>
              <a:t>How to filter and search for items in Checkpoint</a:t>
            </a:r>
            <a:br>
              <a:rPr lang="en-US"/>
            </a:br>
            <a:r>
              <a:rPr lang="en-US"/>
              <a:t> </a:t>
            </a:r>
          </a:p>
        </p:txBody>
      </p:sp>
      <p:sp>
        <p:nvSpPr>
          <p:cNvPr id="8" name="Rectangle 7">
            <a:extLst>
              <a:ext uri="{FF2B5EF4-FFF2-40B4-BE49-F238E27FC236}">
                <a16:creationId xmlns:a16="http://schemas.microsoft.com/office/drawing/2014/main" id="{7210CBEB-254E-4BF0-ABEF-2ECB543006B4}"/>
              </a:ext>
            </a:extLst>
          </p:cNvPr>
          <p:cNvSpPr/>
          <p:nvPr/>
        </p:nvSpPr>
        <p:spPr>
          <a:xfrm>
            <a:off x="9276250" y="6461326"/>
            <a:ext cx="2986715" cy="215444"/>
          </a:xfrm>
          <a:prstGeom prst="rect">
            <a:avLst/>
          </a:prstGeom>
        </p:spPr>
        <p:txBody>
          <a:bodyPr wrap="none">
            <a:spAutoFit/>
          </a:bodyPr>
          <a:lstStyle/>
          <a:p>
            <a:r>
              <a:rPr lang="en-US" sz="80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iew Shared Libraries content, unfiltered">
            <a:extLst>
              <a:ext uri="{FF2B5EF4-FFF2-40B4-BE49-F238E27FC236}">
                <a16:creationId xmlns:a16="http://schemas.microsoft.com/office/drawing/2014/main" id="{09DCA3A6-B3F6-4403-AB71-9E9122923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763" y="864301"/>
            <a:ext cx="6756747" cy="472464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2" name="Group 1" descr="Authoring Dashboard">
            <a:extLst>
              <a:ext uri="{FF2B5EF4-FFF2-40B4-BE49-F238E27FC236}">
                <a16:creationId xmlns:a16="http://schemas.microsoft.com/office/drawing/2014/main" id="{65A031F7-6EEB-4319-9DA2-6A275188EFE8}"/>
              </a:ext>
            </a:extLst>
          </p:cNvPr>
          <p:cNvGrpSpPr/>
          <p:nvPr/>
        </p:nvGrpSpPr>
        <p:grpSpPr>
          <a:xfrm>
            <a:off x="1178790" y="864301"/>
            <a:ext cx="4424086" cy="4414612"/>
            <a:chOff x="426231" y="917435"/>
            <a:chExt cx="4424086" cy="4414612"/>
          </a:xfrm>
        </p:grpSpPr>
        <p:pic>
          <p:nvPicPr>
            <p:cNvPr id="7" name="Picture 6">
              <a:extLst>
                <a:ext uri="{FF2B5EF4-FFF2-40B4-BE49-F238E27FC236}">
                  <a16:creationId xmlns:a16="http://schemas.microsoft.com/office/drawing/2014/main" id="{E1568770-3066-46E9-9DD3-0133668CCFF2}"/>
                </a:ext>
              </a:extLst>
            </p:cNvPr>
            <p:cNvPicPr>
              <a:picLocks noChangeAspect="1"/>
            </p:cNvPicPr>
            <p:nvPr/>
          </p:nvPicPr>
          <p:blipFill rotWithShape="1">
            <a:blip r:embed="rId4"/>
            <a:srcRect l="-1" r="51433"/>
            <a:stretch/>
          </p:blipFill>
          <p:spPr>
            <a:xfrm>
              <a:off x="426231" y="917435"/>
              <a:ext cx="3601759" cy="441461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Striped Right 7">
              <a:extLst>
                <a:ext uri="{FF2B5EF4-FFF2-40B4-BE49-F238E27FC236}">
                  <a16:creationId xmlns:a16="http://schemas.microsoft.com/office/drawing/2014/main" id="{1A16CD98-345F-46E3-A7DA-ED1CC197EBDB}"/>
                </a:ext>
              </a:extLst>
            </p:cNvPr>
            <p:cNvSpPr/>
            <p:nvPr/>
          </p:nvSpPr>
          <p:spPr>
            <a:xfrm rot="19620494">
              <a:off x="2339847" y="4144539"/>
              <a:ext cx="2510470" cy="281568"/>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4" name="Title 3">
            <a:extLst>
              <a:ext uri="{FF2B5EF4-FFF2-40B4-BE49-F238E27FC236}">
                <a16:creationId xmlns:a16="http://schemas.microsoft.com/office/drawing/2014/main" id="{93BFBD2B-826B-4760-A76D-924FD38B9035}"/>
              </a:ext>
            </a:extLst>
          </p:cNvPr>
          <p:cNvSpPr>
            <a:spLocks noGrp="1"/>
          </p:cNvSpPr>
          <p:nvPr>
            <p:ph type="title"/>
          </p:nvPr>
        </p:nvSpPr>
        <p:spPr/>
        <p:txBody>
          <a:bodyPr>
            <a:noAutofit/>
          </a:bodyPr>
          <a:lstStyle/>
          <a:p>
            <a:r>
              <a:rPr lang="en-US" sz="3600"/>
              <a:t>View Shared Libraries—Dashboard Link</a:t>
            </a:r>
          </a:p>
        </p:txBody>
      </p:sp>
      <p:sp>
        <p:nvSpPr>
          <p:cNvPr id="3" name="Slide Number Placeholder 2">
            <a:extLst>
              <a:ext uri="{FF2B5EF4-FFF2-40B4-BE49-F238E27FC236}">
                <a16:creationId xmlns:a16="http://schemas.microsoft.com/office/drawing/2014/main" id="{49D08AB8-6A44-4BAE-A139-FAD05D2B0204}"/>
              </a:ext>
            </a:extLst>
          </p:cNvPr>
          <p:cNvSpPr>
            <a:spLocks noGrp="1"/>
          </p:cNvSpPr>
          <p:nvPr>
            <p:ph type="sldNum" sz="quarter" idx="11"/>
          </p:nvPr>
        </p:nvSpPr>
        <p:spPr/>
        <p:txBody>
          <a:bodyPr/>
          <a:lstStyle/>
          <a:p>
            <a:fld id="{58AE716E-68DD-2249-A7FA-8AEF0B14DF81}" type="slidenum">
              <a:rPr lang="en-US" smtClean="0"/>
              <a:pPr/>
              <a:t>10</a:t>
            </a:fld>
            <a:endParaRPr lang="en-US"/>
          </a:p>
        </p:txBody>
      </p:sp>
    </p:spTree>
    <p:extLst>
      <p:ext uri="{BB962C8B-B14F-4D97-AF65-F5344CB8AC3E}">
        <p14:creationId xmlns:p14="http://schemas.microsoft.com/office/powerpoint/2010/main" val="361142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st Builder page">
            <a:extLst>
              <a:ext uri="{FF2B5EF4-FFF2-40B4-BE49-F238E27FC236}">
                <a16:creationId xmlns:a16="http://schemas.microsoft.com/office/drawing/2014/main" id="{5954E705-EB04-4DFF-AC54-DD4228A68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781" y="1182029"/>
            <a:ext cx="8261235" cy="494681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descr="Tests card">
            <a:extLst>
              <a:ext uri="{FF2B5EF4-FFF2-40B4-BE49-F238E27FC236}">
                <a16:creationId xmlns:a16="http://schemas.microsoft.com/office/drawing/2014/main" id="{46E5F404-7DDE-4C28-8265-7EAF4DC87516}"/>
              </a:ext>
            </a:extLst>
          </p:cNvPr>
          <p:cNvPicPr>
            <a:picLocks noChangeAspect="1"/>
          </p:cNvPicPr>
          <p:nvPr/>
        </p:nvPicPr>
        <p:blipFill rotWithShape="1">
          <a:blip r:embed="rId4"/>
          <a:srcRect r="51616"/>
          <a:stretch/>
        </p:blipFill>
        <p:spPr>
          <a:xfrm>
            <a:off x="173983" y="788359"/>
            <a:ext cx="3461024" cy="280987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Oval 1">
            <a:extLst>
              <a:ext uri="{FF2B5EF4-FFF2-40B4-BE49-F238E27FC236}">
                <a16:creationId xmlns:a16="http://schemas.microsoft.com/office/drawing/2014/main" id="{EBD1F1DB-BAAA-4554-9058-0FC9BEC6CB08}"/>
              </a:ext>
              <a:ext uri="{C183D7F6-B498-43B3-948B-1728B52AA6E4}">
                <adec:decorative xmlns:adec="http://schemas.microsoft.com/office/drawing/2017/decorative" xmlns="" val="1"/>
              </a:ext>
            </a:extLst>
          </p:cNvPr>
          <p:cNvSpPr/>
          <p:nvPr/>
        </p:nvSpPr>
        <p:spPr>
          <a:xfrm>
            <a:off x="9443417" y="3535834"/>
            <a:ext cx="1870841" cy="124022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Arrow: Striped Right 7">
            <a:extLst>
              <a:ext uri="{FF2B5EF4-FFF2-40B4-BE49-F238E27FC236}">
                <a16:creationId xmlns:a16="http://schemas.microsoft.com/office/drawing/2014/main" id="{4D5D40EB-8B15-488C-BB23-1435A8744CEC}"/>
              </a:ext>
              <a:ext uri="{C183D7F6-B498-43B3-948B-1728B52AA6E4}">
                <adec:decorative xmlns:adec="http://schemas.microsoft.com/office/drawing/2017/decorative" xmlns="" val="1"/>
              </a:ext>
            </a:extLst>
          </p:cNvPr>
          <p:cNvSpPr/>
          <p:nvPr/>
        </p:nvSpPr>
        <p:spPr>
          <a:xfrm rot="858834">
            <a:off x="2188642" y="2111950"/>
            <a:ext cx="1627799" cy="278227"/>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5" name="Title 4">
            <a:extLst>
              <a:ext uri="{FF2B5EF4-FFF2-40B4-BE49-F238E27FC236}">
                <a16:creationId xmlns:a16="http://schemas.microsoft.com/office/drawing/2014/main" id="{033F09E9-D7DB-4980-92D2-59159B98F035}"/>
              </a:ext>
            </a:extLst>
          </p:cNvPr>
          <p:cNvSpPr>
            <a:spLocks noGrp="1"/>
          </p:cNvSpPr>
          <p:nvPr>
            <p:ph type="title"/>
          </p:nvPr>
        </p:nvSpPr>
        <p:spPr/>
        <p:txBody>
          <a:bodyPr>
            <a:noAutofit/>
          </a:bodyPr>
          <a:lstStyle/>
          <a:p>
            <a:r>
              <a:rPr lang="en-US" sz="3600"/>
              <a:t>Add an Item to a Test</a:t>
            </a:r>
          </a:p>
        </p:txBody>
      </p:sp>
      <p:sp>
        <p:nvSpPr>
          <p:cNvPr id="3" name="Slide Number Placeholder 2">
            <a:extLst>
              <a:ext uri="{FF2B5EF4-FFF2-40B4-BE49-F238E27FC236}">
                <a16:creationId xmlns:a16="http://schemas.microsoft.com/office/drawing/2014/main" id="{13526A44-0ABC-4FEF-BD6A-2366242A87AC}"/>
              </a:ext>
            </a:extLst>
          </p:cNvPr>
          <p:cNvSpPr>
            <a:spLocks noGrp="1"/>
          </p:cNvSpPr>
          <p:nvPr>
            <p:ph type="sldNum" sz="quarter" idx="17"/>
          </p:nvPr>
        </p:nvSpPr>
        <p:spPr/>
        <p:txBody>
          <a:bodyPr/>
          <a:lstStyle/>
          <a:p>
            <a:fld id="{58AE716E-68DD-2249-A7FA-8AEF0B14DF81}" type="slidenum">
              <a:rPr lang="en-US" smtClean="0"/>
              <a:pPr/>
              <a:t>11</a:t>
            </a:fld>
            <a:endParaRPr lang="en-US"/>
          </a:p>
        </p:txBody>
      </p:sp>
      <p:sp>
        <p:nvSpPr>
          <p:cNvPr id="10" name="TextBox 9"/>
          <p:cNvSpPr txBox="1"/>
          <p:nvPr/>
        </p:nvSpPr>
        <p:spPr>
          <a:xfrm>
            <a:off x="84259" y="1823964"/>
            <a:ext cx="341971" cy="369332"/>
          </a:xfrm>
          <a:prstGeom prst="rect">
            <a:avLst/>
          </a:prstGeom>
          <a:noFill/>
        </p:spPr>
        <p:txBody>
          <a:bodyPr wrap="square" rtlCol="0">
            <a:spAutoFit/>
          </a:bodyPr>
          <a:lstStyle/>
          <a:p>
            <a:r>
              <a:rPr lang="en-US" b="1" dirty="0">
                <a:solidFill>
                  <a:srgbClr val="FF0000"/>
                </a:solidFill>
              </a:rPr>
              <a:t>1</a:t>
            </a:r>
          </a:p>
        </p:txBody>
      </p:sp>
      <p:sp>
        <p:nvSpPr>
          <p:cNvPr id="11" name="TextBox 10"/>
          <p:cNvSpPr txBox="1"/>
          <p:nvPr/>
        </p:nvSpPr>
        <p:spPr>
          <a:xfrm>
            <a:off x="11094061" y="3228902"/>
            <a:ext cx="341971" cy="369332"/>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77925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st Builder page with Item Filters open.">
            <a:extLst>
              <a:ext uri="{FF2B5EF4-FFF2-40B4-BE49-F238E27FC236}">
                <a16:creationId xmlns:a16="http://schemas.microsoft.com/office/drawing/2014/main" id="{C8D9CB16-FF60-4B40-8A2B-927229141867}"/>
              </a:ext>
            </a:extLst>
          </p:cNvPr>
          <p:cNvPicPr>
            <a:picLocks noChangeAspect="1"/>
          </p:cNvPicPr>
          <p:nvPr/>
        </p:nvPicPr>
        <p:blipFill rotWithShape="1">
          <a:blip r:embed="rId3">
            <a:extLst>
              <a:ext uri="{28A0092B-C50C-407E-A947-70E740481C1C}">
                <a14:useLocalDpi xmlns:a14="http://schemas.microsoft.com/office/drawing/2010/main" val="0"/>
              </a:ext>
            </a:extLst>
          </a:blip>
          <a:srcRect b="3749"/>
          <a:stretch/>
        </p:blipFill>
        <p:spPr>
          <a:xfrm>
            <a:off x="992677" y="916172"/>
            <a:ext cx="10370195" cy="518726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Title 14"/>
          <p:cNvSpPr>
            <a:spLocks noGrp="1"/>
          </p:cNvSpPr>
          <p:nvPr>
            <p:ph type="title"/>
          </p:nvPr>
        </p:nvSpPr>
        <p:spPr/>
        <p:txBody>
          <a:bodyPr>
            <a:noAutofit/>
          </a:bodyPr>
          <a:lstStyle/>
          <a:p>
            <a:r>
              <a:rPr lang="en-US" sz="3600"/>
              <a:t>Use Item Filters Panel to Find Items You Need for a Test</a:t>
            </a:r>
          </a:p>
        </p:txBody>
      </p:sp>
      <p:sp>
        <p:nvSpPr>
          <p:cNvPr id="4" name="Slide Number Placeholder 3">
            <a:extLst>
              <a:ext uri="{FF2B5EF4-FFF2-40B4-BE49-F238E27FC236}">
                <a16:creationId xmlns:a16="http://schemas.microsoft.com/office/drawing/2014/main" id="{D44D9240-FEF5-8D4F-8CE3-FDE6A6DB894F}"/>
              </a:ext>
            </a:extLst>
          </p:cNvPr>
          <p:cNvSpPr>
            <a:spLocks noGrp="1"/>
          </p:cNvSpPr>
          <p:nvPr>
            <p:ph type="sldNum" sz="quarter" idx="11"/>
          </p:nvPr>
        </p:nvSpPr>
        <p:spPr/>
        <p:txBody>
          <a:bodyPr/>
          <a:lstStyle/>
          <a:p>
            <a:fld id="{58AE716E-68DD-2249-A7FA-8AEF0B14DF81}" type="slidenum">
              <a:rPr lang="en-US" smtClean="0"/>
              <a:pPr/>
              <a:t>12</a:t>
            </a:fld>
            <a:endParaRPr lang="en-US"/>
          </a:p>
        </p:txBody>
      </p:sp>
      <p:sp>
        <p:nvSpPr>
          <p:cNvPr id="2" name="Rectangle 1"/>
          <p:cNvSpPr/>
          <p:nvPr/>
        </p:nvSpPr>
        <p:spPr>
          <a:xfrm>
            <a:off x="9337288" y="1799063"/>
            <a:ext cx="1813932" cy="38954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TextBox 5"/>
          <p:cNvSpPr txBox="1"/>
          <p:nvPr/>
        </p:nvSpPr>
        <p:spPr>
          <a:xfrm>
            <a:off x="10073268" y="1732157"/>
            <a:ext cx="341971" cy="369332"/>
          </a:xfrm>
          <a:prstGeom prst="rect">
            <a:avLst/>
          </a:prstGeom>
          <a:noFill/>
        </p:spPr>
        <p:txBody>
          <a:bodyPr wrap="square" rtlCol="0">
            <a:spAutoFit/>
          </a:bodyPr>
          <a:lstStyle/>
          <a:p>
            <a:r>
              <a:rPr lang="en-US" b="1" dirty="0">
                <a:solidFill>
                  <a:srgbClr val="FF0000"/>
                </a:solidFill>
              </a:rPr>
              <a:t>3</a:t>
            </a:r>
          </a:p>
        </p:txBody>
      </p:sp>
      <p:sp>
        <p:nvSpPr>
          <p:cNvPr id="8" name="TextBox 7"/>
          <p:cNvSpPr txBox="1"/>
          <p:nvPr/>
        </p:nvSpPr>
        <p:spPr>
          <a:xfrm>
            <a:off x="8460058" y="5226050"/>
            <a:ext cx="341971" cy="369332"/>
          </a:xfrm>
          <a:prstGeom prst="rect">
            <a:avLst/>
          </a:prstGeom>
          <a:noFill/>
        </p:spPr>
        <p:txBody>
          <a:bodyPr wrap="square" rtlCol="0">
            <a:spAutoFit/>
          </a:bodyPr>
          <a:lstStyle/>
          <a:p>
            <a:r>
              <a:rPr lang="en-US" b="1" dirty="0">
                <a:solidFill>
                  <a:srgbClr val="FF0000"/>
                </a:solidFill>
              </a:rPr>
              <a:t>4</a:t>
            </a:r>
          </a:p>
        </p:txBody>
      </p:sp>
      <p:sp>
        <p:nvSpPr>
          <p:cNvPr id="3" name="Arrow: Right 2"/>
          <p:cNvSpPr/>
          <p:nvPr/>
        </p:nvSpPr>
        <p:spPr>
          <a:xfrm>
            <a:off x="8742556" y="5265751"/>
            <a:ext cx="594732" cy="2899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637065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st Builder Page showing items from search&#10;">
            <a:extLst>
              <a:ext uri="{FF2B5EF4-FFF2-40B4-BE49-F238E27FC236}">
                <a16:creationId xmlns:a16="http://schemas.microsoft.com/office/drawing/2014/main" id="{B7E01196-2CAB-42BB-89E1-B3139C9E1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73" y="853217"/>
            <a:ext cx="11498053" cy="5151566"/>
          </a:xfrm>
          <a:prstGeom prst="rect">
            <a:avLst/>
          </a:prstGeom>
        </p:spPr>
      </p:pic>
      <p:sp>
        <p:nvSpPr>
          <p:cNvPr id="4" name="Title 3">
            <a:extLst>
              <a:ext uri="{FF2B5EF4-FFF2-40B4-BE49-F238E27FC236}">
                <a16:creationId xmlns:a16="http://schemas.microsoft.com/office/drawing/2014/main" id="{DA816A10-CDB6-43CF-A1A3-C8D18ED726A2}"/>
              </a:ext>
            </a:extLst>
          </p:cNvPr>
          <p:cNvSpPr>
            <a:spLocks noGrp="1"/>
          </p:cNvSpPr>
          <p:nvPr>
            <p:ph type="title"/>
          </p:nvPr>
        </p:nvSpPr>
        <p:spPr/>
        <p:txBody>
          <a:bodyPr>
            <a:noAutofit/>
          </a:bodyPr>
          <a:lstStyle/>
          <a:p>
            <a:r>
              <a:rPr lang="en-US" sz="3600"/>
              <a:t>Filtered Items Display on the Add from Library Panel</a:t>
            </a:r>
          </a:p>
        </p:txBody>
      </p:sp>
      <p:sp>
        <p:nvSpPr>
          <p:cNvPr id="3" name="Slide Number Placeholder 2">
            <a:extLst>
              <a:ext uri="{FF2B5EF4-FFF2-40B4-BE49-F238E27FC236}">
                <a16:creationId xmlns:a16="http://schemas.microsoft.com/office/drawing/2014/main" id="{69E38AE8-1250-4ABB-B107-FDCB2AC85142}"/>
              </a:ext>
            </a:extLst>
          </p:cNvPr>
          <p:cNvSpPr>
            <a:spLocks noGrp="1"/>
          </p:cNvSpPr>
          <p:nvPr>
            <p:ph type="sldNum" sz="quarter" idx="11"/>
          </p:nvPr>
        </p:nvSpPr>
        <p:spPr/>
        <p:txBody>
          <a:bodyPr/>
          <a:lstStyle/>
          <a:p>
            <a:fld id="{58AE716E-68DD-2249-A7FA-8AEF0B14DF81}" type="slidenum">
              <a:rPr lang="en-US" smtClean="0"/>
              <a:pPr/>
              <a:t>13</a:t>
            </a:fld>
            <a:endParaRPr lang="en-US"/>
          </a:p>
        </p:txBody>
      </p:sp>
    </p:spTree>
    <p:extLst>
      <p:ext uri="{BB962C8B-B14F-4D97-AF65-F5344CB8AC3E}">
        <p14:creationId xmlns:p14="http://schemas.microsoft.com/office/powerpoint/2010/main" val="358618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Add Copy of Item to Test window">
            <a:extLst>
              <a:ext uri="{FF2B5EF4-FFF2-40B4-BE49-F238E27FC236}">
                <a16:creationId xmlns:a16="http://schemas.microsoft.com/office/drawing/2014/main" id="{F4642AF5-6099-4896-947A-5BB0448FAB8A}"/>
              </a:ext>
            </a:extLst>
          </p:cNvPr>
          <p:cNvGrpSpPr/>
          <p:nvPr/>
        </p:nvGrpSpPr>
        <p:grpSpPr>
          <a:xfrm>
            <a:off x="7205465" y="3661781"/>
            <a:ext cx="3930870" cy="3061816"/>
            <a:chOff x="679729" y="979136"/>
            <a:chExt cx="4952328" cy="3689969"/>
          </a:xfrm>
          <a:effectLst>
            <a:outerShdw blurRad="50800" dist="38100" dir="2700000" algn="tl" rotWithShape="0">
              <a:prstClr val="black">
                <a:alpha val="40000"/>
              </a:prstClr>
            </a:outerShdw>
          </a:effectLst>
        </p:grpSpPr>
        <p:pic>
          <p:nvPicPr>
            <p:cNvPr id="9" name="Picture 8">
              <a:extLst>
                <a:ext uri="{FF2B5EF4-FFF2-40B4-BE49-F238E27FC236}">
                  <a16:creationId xmlns:a16="http://schemas.microsoft.com/office/drawing/2014/main" id="{8D10B75D-CEAB-4DFB-9E6C-DB735C09563D}"/>
                </a:ext>
              </a:extLst>
            </p:cNvPr>
            <p:cNvPicPr>
              <a:picLocks noChangeAspect="1"/>
            </p:cNvPicPr>
            <p:nvPr/>
          </p:nvPicPr>
          <p:blipFill rotWithShape="1">
            <a:blip r:embed="rId3"/>
            <a:srcRect l="51217" t="14644" r="3684" b="10629"/>
            <a:stretch/>
          </p:blipFill>
          <p:spPr>
            <a:xfrm>
              <a:off x="679729" y="979136"/>
              <a:ext cx="4952328" cy="3689969"/>
            </a:xfrm>
            <a:prstGeom prst="rect">
              <a:avLst/>
            </a:prstGeom>
            <a:ln w="12700">
              <a:solidFill>
                <a:schemeClr val="bg1">
                  <a:lumMod val="75000"/>
                </a:schemeClr>
              </a:solidFill>
            </a:ln>
          </p:spPr>
        </p:pic>
        <p:sp>
          <p:nvSpPr>
            <p:cNvPr id="7" name="Rectangle 6">
              <a:extLst>
                <a:ext uri="{FF2B5EF4-FFF2-40B4-BE49-F238E27FC236}">
                  <a16:creationId xmlns:a16="http://schemas.microsoft.com/office/drawing/2014/main" id="{81F7E033-C375-44AA-BDB1-13BD8703FCB3}"/>
                </a:ext>
              </a:extLst>
            </p:cNvPr>
            <p:cNvSpPr/>
            <p:nvPr/>
          </p:nvSpPr>
          <p:spPr>
            <a:xfrm>
              <a:off x="768742" y="1111642"/>
              <a:ext cx="4798577" cy="342495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14" name="Group 13" descr="Add Original Item to Test window">
            <a:extLst>
              <a:ext uri="{FF2B5EF4-FFF2-40B4-BE49-F238E27FC236}">
                <a16:creationId xmlns:a16="http://schemas.microsoft.com/office/drawing/2014/main" id="{8DC2B677-5036-482B-8576-7C8F2329CD93}"/>
              </a:ext>
            </a:extLst>
          </p:cNvPr>
          <p:cNvGrpSpPr/>
          <p:nvPr/>
        </p:nvGrpSpPr>
        <p:grpSpPr>
          <a:xfrm>
            <a:off x="7198046" y="820483"/>
            <a:ext cx="3930871" cy="2660768"/>
            <a:chOff x="533601" y="1001935"/>
            <a:chExt cx="5562399" cy="3689969"/>
          </a:xfrm>
          <a:effectLst>
            <a:outerShdw blurRad="50800" dist="38100" dir="2700000" algn="tl" rotWithShape="0">
              <a:prstClr val="black">
                <a:alpha val="40000"/>
              </a:prstClr>
            </a:outerShdw>
          </a:effectLst>
        </p:grpSpPr>
        <p:pic>
          <p:nvPicPr>
            <p:cNvPr id="11" name="Picture 10">
              <a:extLst>
                <a:ext uri="{FF2B5EF4-FFF2-40B4-BE49-F238E27FC236}">
                  <a16:creationId xmlns:a16="http://schemas.microsoft.com/office/drawing/2014/main" id="{6C229801-CDB8-4799-9DC2-3DDABF681FA3}"/>
                </a:ext>
              </a:extLst>
            </p:cNvPr>
            <p:cNvPicPr>
              <a:picLocks noChangeAspect="1"/>
            </p:cNvPicPr>
            <p:nvPr/>
          </p:nvPicPr>
          <p:blipFill>
            <a:blip r:embed="rId4"/>
            <a:stretch>
              <a:fillRect/>
            </a:stretch>
          </p:blipFill>
          <p:spPr>
            <a:xfrm>
              <a:off x="533601" y="1001935"/>
              <a:ext cx="5562399" cy="3689969"/>
            </a:xfrm>
            <a:prstGeom prst="rect">
              <a:avLst/>
            </a:prstGeom>
            <a:ln w="12700">
              <a:solidFill>
                <a:schemeClr val="bg1">
                  <a:lumMod val="75000"/>
                </a:schemeClr>
              </a:solidFill>
            </a:ln>
          </p:spPr>
        </p:pic>
        <p:sp>
          <p:nvSpPr>
            <p:cNvPr id="13" name="Rectangle 12">
              <a:extLst>
                <a:ext uri="{FF2B5EF4-FFF2-40B4-BE49-F238E27FC236}">
                  <a16:creationId xmlns:a16="http://schemas.microsoft.com/office/drawing/2014/main" id="{4FCFAAEA-AD5F-450B-9111-5B15CD2E0138}"/>
                </a:ext>
              </a:extLst>
            </p:cNvPr>
            <p:cNvSpPr/>
            <p:nvPr/>
          </p:nvSpPr>
          <p:spPr>
            <a:xfrm>
              <a:off x="622030" y="1068149"/>
              <a:ext cx="5406536" cy="354431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4" name="Title 3">
            <a:extLst>
              <a:ext uri="{FF2B5EF4-FFF2-40B4-BE49-F238E27FC236}">
                <a16:creationId xmlns:a16="http://schemas.microsoft.com/office/drawing/2014/main" id="{018F7393-FCAD-41BC-AC90-210BCF350A19}"/>
              </a:ext>
            </a:extLst>
          </p:cNvPr>
          <p:cNvSpPr>
            <a:spLocks noGrp="1"/>
          </p:cNvSpPr>
          <p:nvPr>
            <p:ph type="title"/>
          </p:nvPr>
        </p:nvSpPr>
        <p:spPr/>
        <p:txBody>
          <a:bodyPr>
            <a:noAutofit/>
          </a:bodyPr>
          <a:lstStyle/>
          <a:p>
            <a:r>
              <a:rPr lang="en-US" sz="3600"/>
              <a:t>Add Original Item or Copy of the Item?</a:t>
            </a:r>
          </a:p>
        </p:txBody>
      </p:sp>
      <p:sp>
        <p:nvSpPr>
          <p:cNvPr id="3" name="Slide Number Placeholder 2">
            <a:extLst>
              <a:ext uri="{FF2B5EF4-FFF2-40B4-BE49-F238E27FC236}">
                <a16:creationId xmlns:a16="http://schemas.microsoft.com/office/drawing/2014/main" id="{602CCE41-0FB9-460A-8881-96DBC19E73E0}"/>
              </a:ext>
            </a:extLst>
          </p:cNvPr>
          <p:cNvSpPr>
            <a:spLocks noGrp="1"/>
          </p:cNvSpPr>
          <p:nvPr>
            <p:ph type="sldNum" sz="quarter" idx="11"/>
          </p:nvPr>
        </p:nvSpPr>
        <p:spPr/>
        <p:txBody>
          <a:bodyPr/>
          <a:lstStyle/>
          <a:p>
            <a:fld id="{58AE716E-68DD-2249-A7FA-8AEF0B14DF81}" type="slidenum">
              <a:rPr lang="en-US" smtClean="0"/>
              <a:pPr/>
              <a:t>14</a:t>
            </a:fld>
            <a:endParaRPr lang="en-US"/>
          </a:p>
        </p:txBody>
      </p:sp>
      <p:pic>
        <p:nvPicPr>
          <p:cNvPr id="2" name="Picture 1"/>
          <p:cNvPicPr>
            <a:picLocks noChangeAspect="1"/>
          </p:cNvPicPr>
          <p:nvPr/>
        </p:nvPicPr>
        <p:blipFill>
          <a:blip r:embed="rId5"/>
          <a:stretch>
            <a:fillRect/>
          </a:stretch>
        </p:blipFill>
        <p:spPr>
          <a:xfrm>
            <a:off x="190125" y="1125248"/>
            <a:ext cx="5385485" cy="3024725"/>
          </a:xfrm>
          <a:prstGeom prst="rect">
            <a:avLst/>
          </a:prstGeom>
        </p:spPr>
      </p:pic>
      <p:sp>
        <p:nvSpPr>
          <p:cNvPr id="5" name="Arrow: Right 4"/>
          <p:cNvSpPr/>
          <p:nvPr/>
        </p:nvSpPr>
        <p:spPr>
          <a:xfrm rot="19680586">
            <a:off x="1454048" y="3861765"/>
            <a:ext cx="631049" cy="30973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TextBox 5"/>
          <p:cNvSpPr txBox="1"/>
          <p:nvPr/>
        </p:nvSpPr>
        <p:spPr>
          <a:xfrm>
            <a:off x="1063081" y="3965307"/>
            <a:ext cx="356839" cy="369332"/>
          </a:xfrm>
          <a:prstGeom prst="rect">
            <a:avLst/>
          </a:prstGeom>
          <a:noFill/>
        </p:spPr>
        <p:txBody>
          <a:bodyPr wrap="square" rtlCol="0">
            <a:spAutoFit/>
          </a:bodyPr>
          <a:lstStyle/>
          <a:p>
            <a:r>
              <a:rPr lang="en-US" b="1" dirty="0">
                <a:solidFill>
                  <a:srgbClr val="FF0000"/>
                </a:solidFill>
              </a:rPr>
              <a:t>1</a:t>
            </a:r>
          </a:p>
        </p:txBody>
      </p:sp>
      <p:sp>
        <p:nvSpPr>
          <p:cNvPr id="8" name="Rectangle 7"/>
          <p:cNvSpPr/>
          <p:nvPr/>
        </p:nvSpPr>
        <p:spPr>
          <a:xfrm>
            <a:off x="2245112" y="1665249"/>
            <a:ext cx="795454" cy="1932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TextBox 14"/>
          <p:cNvSpPr txBox="1"/>
          <p:nvPr/>
        </p:nvSpPr>
        <p:spPr>
          <a:xfrm>
            <a:off x="8062329" y="3052809"/>
            <a:ext cx="356839" cy="369332"/>
          </a:xfrm>
          <a:prstGeom prst="rect">
            <a:avLst/>
          </a:prstGeom>
          <a:noFill/>
        </p:spPr>
        <p:txBody>
          <a:bodyPr wrap="square" rtlCol="0">
            <a:spAutoFit/>
          </a:bodyPr>
          <a:lstStyle/>
          <a:p>
            <a:r>
              <a:rPr lang="en-US" b="1" dirty="0">
                <a:solidFill>
                  <a:srgbClr val="FF0000"/>
                </a:solidFill>
              </a:rPr>
              <a:t>2</a:t>
            </a:r>
          </a:p>
        </p:txBody>
      </p:sp>
      <p:sp>
        <p:nvSpPr>
          <p:cNvPr id="16" name="TextBox 15"/>
          <p:cNvSpPr txBox="1"/>
          <p:nvPr/>
        </p:nvSpPr>
        <p:spPr>
          <a:xfrm>
            <a:off x="9623501" y="5916771"/>
            <a:ext cx="356839" cy="369332"/>
          </a:xfrm>
          <a:prstGeom prst="rect">
            <a:avLst/>
          </a:prstGeom>
          <a:noFill/>
        </p:spPr>
        <p:txBody>
          <a:bodyPr wrap="square" rtlCol="0">
            <a:spAutoFit/>
          </a:bodyPr>
          <a:lstStyle/>
          <a:p>
            <a:r>
              <a:rPr lang="en-US" b="1" dirty="0">
                <a:solidFill>
                  <a:srgbClr val="FF0000"/>
                </a:solidFill>
              </a:rPr>
              <a:t>3</a:t>
            </a:r>
          </a:p>
        </p:txBody>
      </p:sp>
    </p:spTree>
    <p:extLst>
      <p:ext uri="{BB962C8B-B14F-4D97-AF65-F5344CB8AC3E}">
        <p14:creationId xmlns:p14="http://schemas.microsoft.com/office/powerpoint/2010/main" val="351340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4F2A90-5F7B-4C58-9BFC-4A2F22AA8189}"/>
              </a:ext>
            </a:extLst>
          </p:cNvPr>
          <p:cNvSpPr>
            <a:spLocks noGrp="1"/>
          </p:cNvSpPr>
          <p:nvPr>
            <p:ph type="title"/>
          </p:nvPr>
        </p:nvSpPr>
        <p:spPr/>
        <p:txBody>
          <a:bodyPr>
            <a:noAutofit/>
          </a:bodyPr>
          <a:lstStyle/>
          <a:p>
            <a:r>
              <a:rPr lang="en-US" sz="3600"/>
              <a:t>For More Help</a:t>
            </a:r>
          </a:p>
        </p:txBody>
      </p:sp>
      <p:sp>
        <p:nvSpPr>
          <p:cNvPr id="9" name="Content Placeholder 2">
            <a:extLst>
              <a:ext uri="{FF2B5EF4-FFF2-40B4-BE49-F238E27FC236}">
                <a16:creationId xmlns:a16="http://schemas.microsoft.com/office/drawing/2014/main" id="{0A6787F7-E502-4573-B23F-2DC75AECD543}"/>
              </a:ext>
            </a:extLst>
          </p:cNvPr>
          <p:cNvSpPr txBox="1">
            <a:spLocks/>
          </p:cNvSpPr>
          <p:nvPr/>
        </p:nvSpPr>
        <p:spPr>
          <a:xfrm>
            <a:off x="426230" y="800789"/>
            <a:ext cx="6466939" cy="5196219"/>
          </a:xfrm>
          <a:prstGeom prst="rect">
            <a:avLst/>
          </a:prstGeom>
          <a:ln w="12700">
            <a:solidFill>
              <a:schemeClr val="bg1">
                <a:lumMod val="75000"/>
              </a:schemeClr>
            </a:solidFill>
          </a:ln>
        </p:spPr>
        <p:txBody>
          <a:bodyPr rtlCol="0">
            <a:no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1800" b="0" i="0" u="none" strike="noStrike" kern="1200" cap="none" spc="0" normalizeH="0" baseline="0" noProof="0">
                <a:ln>
                  <a:noFill/>
                </a:ln>
                <a:solidFill>
                  <a:srgbClr val="53565A">
                    <a:lumMod val="50000"/>
                  </a:srgbClr>
                </a:solidFill>
                <a:effectLst/>
                <a:uLnTx/>
                <a:uFillTx/>
                <a:latin typeface="Franklin Gothic Book" panose="020B0503020102020204"/>
                <a:cs typeface="Calibri"/>
              </a:rPr>
              <a:t>You can contact the HSAP Helpdesk for assistance with any technical issues you encounter. When contacting the HSAP Helpdesk, please be ready to provide:</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a:ln>
                  <a:noFill/>
                </a:ln>
                <a:solidFill>
                  <a:srgbClr val="53565A">
                    <a:lumMod val="50000"/>
                  </a:srgbClr>
                </a:solidFill>
                <a:effectLst/>
                <a:uLnTx/>
                <a:uFillTx/>
                <a:latin typeface="Franklin Gothic Book" panose="020B0503020102020204"/>
                <a:cs typeface="Calibri"/>
              </a:rPr>
              <a:t>Any error messages that are appearing (including codes)</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a:ln>
                  <a:noFill/>
                </a:ln>
                <a:solidFill>
                  <a:srgbClr val="53565A">
                    <a:lumMod val="50000"/>
                  </a:srgbClr>
                </a:solidFill>
                <a:effectLst/>
                <a:uLnTx/>
                <a:uFillTx/>
                <a:latin typeface="Franklin Gothic Book" panose="020B0503020102020204"/>
                <a:cs typeface="Calibri"/>
              </a:rPr>
              <a:t>Your operating system and browser information</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a:ln>
                  <a:noFill/>
                </a:ln>
                <a:solidFill>
                  <a:srgbClr val="53565A">
                    <a:lumMod val="50000"/>
                  </a:srgbClr>
                </a:solidFill>
                <a:effectLst/>
                <a:uLnTx/>
                <a:uFillTx/>
                <a:latin typeface="Franklin Gothic Book" panose="020B0503020102020204"/>
                <a:cs typeface="Calibri"/>
              </a:rPr>
              <a:t>Your network configuration information</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a:ln>
                  <a:noFill/>
                </a:ln>
                <a:solidFill>
                  <a:srgbClr val="53565A">
                    <a:lumMod val="50000"/>
                  </a:srgbClr>
                </a:solidFill>
                <a:effectLst/>
                <a:uLnTx/>
                <a:uFillTx/>
                <a:latin typeface="Franklin Gothic Book" panose="020B0503020102020204"/>
                <a:cs typeface="Calibri"/>
              </a:rPr>
              <a:t>Your contact information for follow-up by phone or email</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a:ln>
                  <a:noFill/>
                </a:ln>
                <a:solidFill>
                  <a:srgbClr val="53565A">
                    <a:lumMod val="50000"/>
                  </a:srgbClr>
                </a:solidFill>
                <a:effectLst/>
                <a:uLnTx/>
                <a:uFillTx/>
                <a:latin typeface="Franklin Gothic Book" panose="020B0503020102020204"/>
                <a:cs typeface="Calibri"/>
              </a:rPr>
              <a:t>Any other relevant information, such as test names or content areas, student IDs, session IDs, and search criteria</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1800" b="0" i="0" u="none" strike="noStrike" kern="1200" cap="none" spc="0" normalizeH="0" baseline="0" noProof="0">
                <a:ln>
                  <a:noFill/>
                </a:ln>
                <a:solidFill>
                  <a:srgbClr val="53565A">
                    <a:lumMod val="50000"/>
                  </a:srgbClr>
                </a:solidFill>
                <a:effectLst/>
                <a:uLnTx/>
                <a:uFillTx/>
                <a:latin typeface="Franklin Gothic Book" panose="020B0503020102020204"/>
                <a:cs typeface="Calibri"/>
              </a:rPr>
              <a:t>For test administration or policy issues, please contact your district test coordinator.</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endParaRPr kumimoji="0" lang="en-US" sz="2800" b="0" i="0" u="none" strike="noStrike" kern="1200" cap="none" spc="0" normalizeH="0" baseline="0" noProof="0">
              <a:ln>
                <a:noFill/>
              </a:ln>
              <a:solidFill>
                <a:srgbClr val="FF0000"/>
              </a:solidFill>
              <a:effectLst/>
              <a:uLnTx/>
              <a:uFillTx/>
              <a:latin typeface="Franklin Gothic Book" panose="020B0503020102020204"/>
              <a:cs typeface="Calibri"/>
            </a:endParaRPr>
          </a:p>
        </p:txBody>
      </p:sp>
      <p:sp>
        <p:nvSpPr>
          <p:cNvPr id="10" name="Content Placeholder 3">
            <a:extLst>
              <a:ext uri="{FF2B5EF4-FFF2-40B4-BE49-F238E27FC236}">
                <a16:creationId xmlns:a16="http://schemas.microsoft.com/office/drawing/2014/main" id="{2E617C49-E0A0-4126-8D2C-E7E3B113853B}"/>
              </a:ext>
            </a:extLst>
          </p:cNvPr>
          <p:cNvSpPr txBox="1">
            <a:spLocks/>
          </p:cNvSpPr>
          <p:nvPr/>
        </p:nvSpPr>
        <p:spPr>
          <a:xfrm>
            <a:off x="7256394" y="799467"/>
            <a:ext cx="4478406" cy="5196219"/>
          </a:xfrm>
          <a:prstGeom prst="rect">
            <a:avLst/>
          </a:prstGeom>
          <a:ln w="12700">
            <a:solidFill>
              <a:schemeClr val="bg1">
                <a:lumMod val="75000"/>
              </a:schemeClr>
            </a:solidFill>
          </a:ln>
        </p:spPr>
        <p:txBody>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3200" b="1" i="0" u="none" strike="noStrike" kern="1200" cap="none" spc="0" normalizeH="0" baseline="0" noProof="0">
                <a:ln>
                  <a:noFill/>
                </a:ln>
                <a:solidFill>
                  <a:srgbClr val="53565A">
                    <a:lumMod val="50000"/>
                  </a:srgbClr>
                </a:solidFill>
                <a:effectLst/>
                <a:uLnTx/>
                <a:uFillTx/>
                <a:latin typeface="Franklin Gothic Book" panose="020B0503020102020204"/>
                <a:cs typeface="Calibri"/>
              </a:rPr>
              <a:t>Further Information</a:t>
            </a:r>
          </a:p>
          <a:p>
            <a:pPr marL="342900" indent="-342900">
              <a:buFont typeface="Arial" panose="020B0604020202020204" pitchFamily="34" charset="0"/>
              <a:buChar char="•"/>
              <a:defRPr/>
            </a:pPr>
            <a:r>
              <a:rPr lang="en-US"/>
              <a:t>HSAP Portal:  </a:t>
            </a:r>
            <a:r>
              <a:rPr lang="en-US">
                <a:solidFill>
                  <a:schemeClr val="tx2"/>
                </a:solidFill>
                <a:hlinkClick r:id="rId3"/>
              </a:rPr>
              <a:t>https://alohahsap.org/</a:t>
            </a:r>
            <a:r>
              <a:rPr lang="en-US">
                <a:solidFill>
                  <a:schemeClr val="tx2"/>
                </a:solidFill>
              </a:rPr>
              <a:t> </a:t>
            </a:r>
          </a:p>
          <a:p>
            <a:pPr marL="342900" indent="-342900">
              <a:buFont typeface="Arial" panose="020B0604020202020204" pitchFamily="34" charset="0"/>
              <a:buChar char="•"/>
              <a:defRPr/>
            </a:pPr>
            <a:r>
              <a:rPr lang="en-US"/>
              <a:t>HSAP Help Desk</a:t>
            </a:r>
          </a:p>
          <a:p>
            <a:pPr marL="573088" lvl="1" indent="-342900">
              <a:defRPr/>
            </a:pPr>
            <a:r>
              <a:rPr lang="en-US"/>
              <a:t>Phone: 1-866-648-3712</a:t>
            </a:r>
          </a:p>
          <a:p>
            <a:pPr marL="573088" lvl="1" indent="-342900">
              <a:defRPr/>
            </a:pPr>
            <a:r>
              <a:rPr lang="en-US"/>
              <a:t>Email: </a:t>
            </a:r>
            <a:r>
              <a:rPr lang="en-US">
                <a:hlinkClick r:id="rId4"/>
              </a:rPr>
              <a:t>hsaphelpdesk@cambiumassessment.com</a:t>
            </a:r>
            <a:endParaRPr kumimoji="0" lang="en-US" sz="2200" b="0" i="0" u="none" strike="noStrike" kern="1200" cap="none" spc="0" normalizeH="0" baseline="0" noProof="0">
              <a:ln>
                <a:noFill/>
              </a:ln>
              <a:solidFill>
                <a:srgbClr val="53565A"/>
              </a:solidFill>
              <a:effectLst/>
              <a:uLnTx/>
              <a:uFillTx/>
              <a:latin typeface="Franklin Gothic Book" panose="020B0503020102020204"/>
              <a:cs typeface="Calibri"/>
            </a:endParaRP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200" b="0" i="0" u="none" strike="noStrike" kern="1200" cap="none" spc="0" normalizeH="0" baseline="0" noProof="0">
                <a:ln>
                  <a:noFill/>
                </a:ln>
                <a:solidFill>
                  <a:srgbClr val="53565A"/>
                </a:solidFill>
                <a:effectLst/>
                <a:uLnTx/>
                <a:uFillTx/>
                <a:latin typeface="Franklin Gothic Book" panose="020B0503020102020204"/>
                <a:cs typeface="Calibri"/>
              </a:rPr>
              <a:t>Thank you!</a:t>
            </a:r>
          </a:p>
        </p:txBody>
      </p:sp>
      <p:sp>
        <p:nvSpPr>
          <p:cNvPr id="3" name="Slide Number Placeholder 2">
            <a:extLst>
              <a:ext uri="{FF2B5EF4-FFF2-40B4-BE49-F238E27FC236}">
                <a16:creationId xmlns:a16="http://schemas.microsoft.com/office/drawing/2014/main" id="{D8E3307F-FB95-475D-B70A-24B17A811221}"/>
              </a:ext>
              <a:ext uri="{C183D7F6-B498-43B3-948B-1728B52AA6E4}">
                <adec:decorative xmlns:adec="http://schemas.microsoft.com/office/drawing/2017/decorative" xmlns="" val="0"/>
              </a:ext>
            </a:extLst>
          </p:cNvPr>
          <p:cNvSpPr>
            <a:spLocks noGrp="1"/>
          </p:cNvSpPr>
          <p:nvPr>
            <p:ph type="sldNum" sz="quarter" idx="17"/>
          </p:nvPr>
        </p:nvSpPr>
        <p:spPr>
          <a:xfrm>
            <a:off x="11281658" y="6414632"/>
            <a:ext cx="625639"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91278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BAF4FB7-F39D-48D9-B602-F051DD3E5C2F}"/>
              </a:ext>
            </a:extLst>
          </p:cNvPr>
          <p:cNvSpPr>
            <a:spLocks noGrp="1"/>
          </p:cNvSpPr>
          <p:nvPr>
            <p:ph type="body" sz="quarter" idx="10"/>
          </p:nvPr>
        </p:nvSpPr>
        <p:spPr>
          <a:xfrm>
            <a:off x="1163856" y="1371909"/>
            <a:ext cx="11338560" cy="3905485"/>
          </a:xfrm>
        </p:spPr>
        <p:txBody>
          <a:bodyPr>
            <a:normAutofit lnSpcReduction="10000"/>
          </a:bodyPr>
          <a:lstStyle/>
          <a:p>
            <a:r>
              <a:rPr lang="en-US"/>
              <a:t>Homepage Design—Content Tabs &amp; Quick Links</a:t>
            </a:r>
          </a:p>
          <a:p>
            <a:r>
              <a:rPr lang="en-US"/>
              <a:t>Item Filter Options—Customize Your Search Results</a:t>
            </a:r>
          </a:p>
          <a:p>
            <a:pPr lvl="1"/>
            <a:r>
              <a:rPr lang="en-US"/>
              <a:t>Draft or Published Status—basic difference</a:t>
            </a:r>
          </a:p>
          <a:p>
            <a:pPr lvl="1"/>
            <a:r>
              <a:rPr lang="en-US"/>
              <a:t>Review Status of an Item—initial review and final approval</a:t>
            </a:r>
          </a:p>
          <a:p>
            <a:r>
              <a:rPr lang="en-US"/>
              <a:t>Find an Item in a Library &amp; Add it to a Test</a:t>
            </a:r>
          </a:p>
          <a:p>
            <a:pPr lvl="1"/>
            <a:r>
              <a:rPr lang="en-US"/>
              <a:t>Add a Copy or the Original to the Test—basic difference</a:t>
            </a:r>
          </a:p>
          <a:p>
            <a:r>
              <a:rPr lang="en-US"/>
              <a:t>More Help</a:t>
            </a:r>
          </a:p>
          <a:p>
            <a:pPr marL="457200" lvl="1" indent="0">
              <a:buNone/>
            </a:pPr>
            <a:endParaRPr lang="en-US"/>
          </a:p>
          <a:p>
            <a:pPr lvl="1"/>
            <a:endParaRPr lang="en-US"/>
          </a:p>
        </p:txBody>
      </p:sp>
      <p:sp>
        <p:nvSpPr>
          <p:cNvPr id="4" name="Title 3">
            <a:extLst>
              <a:ext uri="{FF2B5EF4-FFF2-40B4-BE49-F238E27FC236}">
                <a16:creationId xmlns:a16="http://schemas.microsoft.com/office/drawing/2014/main" id="{B8D3FBB1-32D7-4B5E-97FA-F5244427A429}"/>
              </a:ext>
            </a:extLst>
          </p:cNvPr>
          <p:cNvSpPr>
            <a:spLocks noGrp="1"/>
          </p:cNvSpPr>
          <p:nvPr>
            <p:ph type="title"/>
          </p:nvPr>
        </p:nvSpPr>
        <p:spPr/>
        <p:txBody>
          <a:bodyPr>
            <a:noAutofit/>
          </a:bodyPr>
          <a:lstStyle/>
          <a:p>
            <a:r>
              <a:rPr lang="en-US" sz="3600"/>
              <a:t>Objectives</a:t>
            </a:r>
          </a:p>
        </p:txBody>
      </p:sp>
      <p:sp>
        <p:nvSpPr>
          <p:cNvPr id="3" name="Slide Number Placeholder 2">
            <a:extLst>
              <a:ext uri="{FF2B5EF4-FFF2-40B4-BE49-F238E27FC236}">
                <a16:creationId xmlns:a16="http://schemas.microsoft.com/office/drawing/2014/main" id="{9BC74FF8-4842-4C63-9BFA-CAAFAC96B445}"/>
              </a:ext>
            </a:extLst>
          </p:cNvPr>
          <p:cNvSpPr>
            <a:spLocks noGrp="1"/>
          </p:cNvSpPr>
          <p:nvPr>
            <p:ph type="sldNum" sz="quarter" idx="11"/>
          </p:nvPr>
        </p:nvSpPr>
        <p:spPr/>
        <p:txBody>
          <a:bodyPr/>
          <a:lstStyle/>
          <a:p>
            <a:fld id="{58AE716E-68DD-2249-A7FA-8AEF0B14DF81}" type="slidenum">
              <a:rPr lang="en-US" smtClean="0"/>
              <a:pPr/>
              <a:t>2</a:t>
            </a:fld>
            <a:endParaRPr lang="en-US"/>
          </a:p>
        </p:txBody>
      </p:sp>
    </p:spTree>
    <p:extLst>
      <p:ext uri="{BB962C8B-B14F-4D97-AF65-F5344CB8AC3E}">
        <p14:creationId xmlns:p14="http://schemas.microsoft.com/office/powerpoint/2010/main" val="262685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descr="Authoring Dashboard">
            <a:extLst>
              <a:ext uri="{FF2B5EF4-FFF2-40B4-BE49-F238E27FC236}">
                <a16:creationId xmlns:a16="http://schemas.microsoft.com/office/drawing/2014/main" id="{EF9A006D-FBC9-4822-833B-2B4466688A69}"/>
              </a:ext>
            </a:extLst>
          </p:cNvPr>
          <p:cNvGrpSpPr/>
          <p:nvPr/>
        </p:nvGrpSpPr>
        <p:grpSpPr>
          <a:xfrm>
            <a:off x="250777" y="834567"/>
            <a:ext cx="9701315" cy="5359252"/>
            <a:chOff x="265645" y="834567"/>
            <a:chExt cx="9701315" cy="5359252"/>
          </a:xfrm>
        </p:grpSpPr>
        <p:pic>
          <p:nvPicPr>
            <p:cNvPr id="6" name="Picture 5">
              <a:extLst>
                <a:ext uri="{FF2B5EF4-FFF2-40B4-BE49-F238E27FC236}">
                  <a16:creationId xmlns:a16="http://schemas.microsoft.com/office/drawing/2014/main" id="{90E5DA92-50D4-4057-8499-3632EE70D572}"/>
                </a:ext>
              </a:extLst>
            </p:cNvPr>
            <p:cNvPicPr>
              <a:picLocks noChangeAspect="1"/>
            </p:cNvPicPr>
            <p:nvPr/>
          </p:nvPicPr>
          <p:blipFill rotWithShape="1">
            <a:blip r:embed="rId3"/>
            <a:srcRect b="3546"/>
            <a:stretch/>
          </p:blipFill>
          <p:spPr>
            <a:xfrm>
              <a:off x="265645" y="834567"/>
              <a:ext cx="9701315" cy="535925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Star: 5 Points 7">
              <a:extLst>
                <a:ext uri="{FF2B5EF4-FFF2-40B4-BE49-F238E27FC236}">
                  <a16:creationId xmlns:a16="http://schemas.microsoft.com/office/drawing/2014/main" id="{B1839111-B721-4D11-BD2E-761964D7C91A}"/>
                </a:ext>
              </a:extLst>
            </p:cNvPr>
            <p:cNvSpPr/>
            <p:nvPr/>
          </p:nvSpPr>
          <p:spPr>
            <a:xfrm>
              <a:off x="940526" y="3999168"/>
              <a:ext cx="274320" cy="27432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9" name="Star: 5 Points 8">
              <a:extLst>
                <a:ext uri="{FF2B5EF4-FFF2-40B4-BE49-F238E27FC236}">
                  <a16:creationId xmlns:a16="http://schemas.microsoft.com/office/drawing/2014/main" id="{6312F905-18A7-4FB1-BDA9-1209AE022A5F}"/>
                </a:ext>
              </a:extLst>
            </p:cNvPr>
            <p:cNvSpPr/>
            <p:nvPr/>
          </p:nvSpPr>
          <p:spPr>
            <a:xfrm>
              <a:off x="947057" y="4485257"/>
              <a:ext cx="274320" cy="27432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0" name="Star: 5 Points 9">
              <a:extLst>
                <a:ext uri="{FF2B5EF4-FFF2-40B4-BE49-F238E27FC236}">
                  <a16:creationId xmlns:a16="http://schemas.microsoft.com/office/drawing/2014/main" id="{45106C79-A998-4ACD-9D7E-322EC3149477}"/>
                </a:ext>
              </a:extLst>
            </p:cNvPr>
            <p:cNvSpPr/>
            <p:nvPr/>
          </p:nvSpPr>
          <p:spPr>
            <a:xfrm>
              <a:off x="940526" y="4953929"/>
              <a:ext cx="274320" cy="27432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1" name="Star: 5 Points 10">
              <a:extLst>
                <a:ext uri="{FF2B5EF4-FFF2-40B4-BE49-F238E27FC236}">
                  <a16:creationId xmlns:a16="http://schemas.microsoft.com/office/drawing/2014/main" id="{F5507A1E-4555-4DE8-A20D-D6ACAE5E0262}"/>
                </a:ext>
              </a:extLst>
            </p:cNvPr>
            <p:cNvSpPr/>
            <p:nvPr/>
          </p:nvSpPr>
          <p:spPr>
            <a:xfrm>
              <a:off x="5342709" y="3999168"/>
              <a:ext cx="274320" cy="27432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Star: 5 Points 11">
              <a:extLst>
                <a:ext uri="{FF2B5EF4-FFF2-40B4-BE49-F238E27FC236}">
                  <a16:creationId xmlns:a16="http://schemas.microsoft.com/office/drawing/2014/main" id="{FEA2DA12-3E63-48A2-BAFC-0E522620E022}"/>
                </a:ext>
              </a:extLst>
            </p:cNvPr>
            <p:cNvSpPr/>
            <p:nvPr/>
          </p:nvSpPr>
          <p:spPr>
            <a:xfrm>
              <a:off x="5368835" y="5181600"/>
              <a:ext cx="274320" cy="27432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3" name="TextBox 12">
              <a:extLst>
                <a:ext uri="{FF2B5EF4-FFF2-40B4-BE49-F238E27FC236}">
                  <a16:creationId xmlns:a16="http://schemas.microsoft.com/office/drawing/2014/main" id="{2D287D2B-61BC-438F-A015-571BAAA2DBC2}"/>
                </a:ext>
              </a:extLst>
            </p:cNvPr>
            <p:cNvSpPr txBox="1"/>
            <p:nvPr/>
          </p:nvSpPr>
          <p:spPr>
            <a:xfrm>
              <a:off x="5675812" y="5134094"/>
              <a:ext cx="2129245" cy="369332"/>
            </a:xfrm>
            <a:prstGeom prst="rect">
              <a:avLst/>
            </a:prstGeom>
            <a:noFill/>
          </p:spPr>
          <p:txBody>
            <a:bodyPr wrap="square" rtlCol="0">
              <a:spAutoFit/>
            </a:bodyPr>
            <a:lstStyle/>
            <a:p>
              <a:r>
                <a:rPr lang="en-US"/>
                <a:t>Filtered Results</a:t>
              </a:r>
            </a:p>
          </p:txBody>
        </p:sp>
      </p:grpSp>
      <p:grpSp>
        <p:nvGrpSpPr>
          <p:cNvPr id="17" name="Group 16">
            <a:extLst>
              <a:ext uri="{FF2B5EF4-FFF2-40B4-BE49-F238E27FC236}">
                <a16:creationId xmlns:a16="http://schemas.microsoft.com/office/drawing/2014/main" id="{0DEE4438-57E4-43F0-BE2E-012F8CE848E6}"/>
              </a:ext>
              <a:ext uri="{C183D7F6-B498-43B3-948B-1728B52AA6E4}">
                <adec:decorative xmlns:adec="http://schemas.microsoft.com/office/drawing/2017/decorative" xmlns="" val="1"/>
              </a:ext>
            </a:extLst>
          </p:cNvPr>
          <p:cNvGrpSpPr/>
          <p:nvPr/>
        </p:nvGrpSpPr>
        <p:grpSpPr>
          <a:xfrm>
            <a:off x="10115218" y="892696"/>
            <a:ext cx="1832728" cy="5242994"/>
            <a:chOff x="10115218" y="892696"/>
            <a:chExt cx="1832728" cy="5242994"/>
          </a:xfrm>
        </p:grpSpPr>
        <p:pic>
          <p:nvPicPr>
            <p:cNvPr id="14" name="Picture 13" descr="Item Filters Menu Options&#10;">
              <a:extLst>
                <a:ext uri="{FF2B5EF4-FFF2-40B4-BE49-F238E27FC236}">
                  <a16:creationId xmlns:a16="http://schemas.microsoft.com/office/drawing/2014/main" id="{5956B62D-6D02-48B0-9DA3-171E45BDB597}"/>
                </a:ext>
              </a:extLst>
            </p:cNvPr>
            <p:cNvPicPr>
              <a:picLocks noChangeAspect="1"/>
            </p:cNvPicPr>
            <p:nvPr/>
          </p:nvPicPr>
          <p:blipFill>
            <a:blip r:embed="rId4"/>
            <a:stretch>
              <a:fillRect/>
            </a:stretch>
          </p:blipFill>
          <p:spPr>
            <a:xfrm>
              <a:off x="10115218" y="892696"/>
              <a:ext cx="1832728" cy="524299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6" name="Oval 15">
              <a:extLst>
                <a:ext uri="{FF2B5EF4-FFF2-40B4-BE49-F238E27FC236}">
                  <a16:creationId xmlns:a16="http://schemas.microsoft.com/office/drawing/2014/main" id="{D09C1F29-9D1B-4A8D-B51A-DC1D69406FCB}"/>
                </a:ext>
              </a:extLst>
            </p:cNvPr>
            <p:cNvSpPr/>
            <p:nvPr/>
          </p:nvSpPr>
          <p:spPr>
            <a:xfrm>
              <a:off x="10115218" y="892696"/>
              <a:ext cx="857582" cy="28296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4" name="Title 3">
            <a:extLst>
              <a:ext uri="{FF2B5EF4-FFF2-40B4-BE49-F238E27FC236}">
                <a16:creationId xmlns:a16="http://schemas.microsoft.com/office/drawing/2014/main" id="{9B0DCE6C-14C2-4ED4-8A84-3D782CA03ED7}"/>
              </a:ext>
            </a:extLst>
          </p:cNvPr>
          <p:cNvSpPr>
            <a:spLocks noGrp="1"/>
          </p:cNvSpPr>
          <p:nvPr>
            <p:ph type="title"/>
          </p:nvPr>
        </p:nvSpPr>
        <p:spPr/>
        <p:txBody>
          <a:bodyPr>
            <a:noAutofit/>
          </a:bodyPr>
          <a:lstStyle/>
          <a:p>
            <a:r>
              <a:rPr lang="en-US" sz="3600"/>
              <a:t>Homepage Design</a:t>
            </a:r>
          </a:p>
        </p:txBody>
      </p:sp>
      <p:sp>
        <p:nvSpPr>
          <p:cNvPr id="18" name="Slide Number Placeholder 2">
            <a:extLst>
              <a:ext uri="{FF2B5EF4-FFF2-40B4-BE49-F238E27FC236}">
                <a16:creationId xmlns:a16="http://schemas.microsoft.com/office/drawing/2014/main" id="{1E07E552-CB7A-4873-AA53-1A449F466562}"/>
              </a:ext>
            </a:extLst>
          </p:cNvPr>
          <p:cNvSpPr>
            <a:spLocks noGrp="1"/>
          </p:cNvSpPr>
          <p:nvPr>
            <p:ph type="sldNum" sz="quarter" idx="11"/>
          </p:nvPr>
        </p:nvSpPr>
        <p:spPr>
          <a:xfrm>
            <a:off x="11442432" y="6444777"/>
            <a:ext cx="706657" cy="278820"/>
          </a:xfrm>
        </p:spPr>
        <p:txBody>
          <a:bodyPr/>
          <a:lstStyle/>
          <a:p>
            <a:fld id="{58AE716E-68DD-2249-A7FA-8AEF0B14DF81}" type="slidenum">
              <a:rPr lang="en-US" smtClean="0"/>
              <a:pPr/>
              <a:t>3</a:t>
            </a:fld>
            <a:endParaRPr lang="en-US"/>
          </a:p>
        </p:txBody>
      </p:sp>
      <p:sp>
        <p:nvSpPr>
          <p:cNvPr id="19" name="TextBox 18"/>
          <p:cNvSpPr txBox="1"/>
          <p:nvPr/>
        </p:nvSpPr>
        <p:spPr>
          <a:xfrm>
            <a:off x="3333426" y="834567"/>
            <a:ext cx="329184" cy="369332"/>
          </a:xfrm>
          <a:prstGeom prst="rect">
            <a:avLst/>
          </a:prstGeom>
          <a:noFill/>
        </p:spPr>
        <p:txBody>
          <a:bodyPr wrap="square" rtlCol="0">
            <a:spAutoFit/>
          </a:bodyPr>
          <a:lstStyle/>
          <a:p>
            <a:r>
              <a:rPr lang="en-US" b="1" dirty="0">
                <a:solidFill>
                  <a:srgbClr val="FF0000"/>
                </a:solidFill>
              </a:rPr>
              <a:t>1</a:t>
            </a:r>
          </a:p>
        </p:txBody>
      </p:sp>
      <p:sp>
        <p:nvSpPr>
          <p:cNvPr id="2" name="Oval 1"/>
          <p:cNvSpPr/>
          <p:nvPr/>
        </p:nvSpPr>
        <p:spPr>
          <a:xfrm>
            <a:off x="191267" y="715479"/>
            <a:ext cx="3142159" cy="6373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0" name="TextBox 19"/>
          <p:cNvSpPr txBox="1"/>
          <p:nvPr/>
        </p:nvSpPr>
        <p:spPr>
          <a:xfrm>
            <a:off x="1906071" y="2549733"/>
            <a:ext cx="329184" cy="369332"/>
          </a:xfrm>
          <a:prstGeom prst="rect">
            <a:avLst/>
          </a:prstGeom>
          <a:noFill/>
        </p:spPr>
        <p:txBody>
          <a:bodyPr wrap="square" rtlCol="0">
            <a:spAutoFit/>
          </a:bodyPr>
          <a:lstStyle/>
          <a:p>
            <a:r>
              <a:rPr lang="en-US" b="1" dirty="0">
                <a:solidFill>
                  <a:srgbClr val="FF0000"/>
                </a:solidFill>
              </a:rPr>
              <a:t>2</a:t>
            </a:r>
          </a:p>
        </p:txBody>
      </p:sp>
      <p:sp>
        <p:nvSpPr>
          <p:cNvPr id="21" name="TextBox 20"/>
          <p:cNvSpPr txBox="1"/>
          <p:nvPr/>
        </p:nvSpPr>
        <p:spPr>
          <a:xfrm>
            <a:off x="6370615" y="2497324"/>
            <a:ext cx="329184" cy="369332"/>
          </a:xfrm>
          <a:prstGeom prst="rect">
            <a:avLst/>
          </a:prstGeom>
          <a:noFill/>
        </p:spPr>
        <p:txBody>
          <a:bodyPr wrap="square" rtlCol="0">
            <a:spAutoFit/>
          </a:bodyPr>
          <a:lstStyle/>
          <a:p>
            <a:r>
              <a:rPr lang="en-US" b="1" dirty="0">
                <a:solidFill>
                  <a:srgbClr val="FF0000"/>
                </a:solidFill>
              </a:rPr>
              <a:t>3</a:t>
            </a:r>
          </a:p>
        </p:txBody>
      </p:sp>
      <p:sp>
        <p:nvSpPr>
          <p:cNvPr id="22" name="TextBox 21"/>
          <p:cNvSpPr txBox="1"/>
          <p:nvPr/>
        </p:nvSpPr>
        <p:spPr>
          <a:xfrm>
            <a:off x="10972800" y="849510"/>
            <a:ext cx="329184" cy="369332"/>
          </a:xfrm>
          <a:prstGeom prst="rect">
            <a:avLst/>
          </a:prstGeom>
          <a:noFill/>
        </p:spPr>
        <p:txBody>
          <a:bodyPr wrap="square" rtlCol="0">
            <a:spAutoFit/>
          </a:bodyPr>
          <a:lstStyle/>
          <a:p>
            <a:r>
              <a:rPr lang="en-US" b="1" dirty="0">
                <a:solidFill>
                  <a:srgbClr val="FF0000"/>
                </a:solidFill>
              </a:rPr>
              <a:t>4</a:t>
            </a:r>
          </a:p>
        </p:txBody>
      </p:sp>
    </p:spTree>
    <p:extLst>
      <p:ext uri="{BB962C8B-B14F-4D97-AF65-F5344CB8AC3E}">
        <p14:creationId xmlns:p14="http://schemas.microsoft.com/office/powerpoint/2010/main" val="127759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tems Content Page, unfiltered">
            <a:extLst>
              <a:ext uri="{FF2B5EF4-FFF2-40B4-BE49-F238E27FC236}">
                <a16:creationId xmlns:a16="http://schemas.microsoft.com/office/drawing/2014/main" id="{28380FA1-6F1F-4A65-8AA0-529DC3E12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31" y="1022363"/>
            <a:ext cx="11635140" cy="481327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B305FEE7-DCCB-4449-8D39-43C710B8A46F}"/>
              </a:ext>
              <a:ext uri="{C183D7F6-B498-43B3-948B-1728B52AA6E4}">
                <adec:decorative xmlns:adec="http://schemas.microsoft.com/office/drawing/2017/decorative" xmlns="" val="1"/>
              </a:ext>
            </a:extLst>
          </p:cNvPr>
          <p:cNvGrpSpPr/>
          <p:nvPr/>
        </p:nvGrpSpPr>
        <p:grpSpPr>
          <a:xfrm>
            <a:off x="61979" y="1576961"/>
            <a:ext cx="10035418" cy="2583932"/>
            <a:chOff x="567501" y="1242424"/>
            <a:chExt cx="10035418" cy="2583932"/>
          </a:xfrm>
        </p:grpSpPr>
        <p:grpSp>
          <p:nvGrpSpPr>
            <p:cNvPr id="12" name="Group 11">
              <a:extLst>
                <a:ext uri="{FF2B5EF4-FFF2-40B4-BE49-F238E27FC236}">
                  <a16:creationId xmlns:a16="http://schemas.microsoft.com/office/drawing/2014/main" id="{65EF781F-2574-411F-B7B5-B3143ADF19AA}"/>
                </a:ext>
              </a:extLst>
            </p:cNvPr>
            <p:cNvGrpSpPr/>
            <p:nvPr/>
          </p:nvGrpSpPr>
          <p:grpSpPr>
            <a:xfrm>
              <a:off x="567501" y="1541416"/>
              <a:ext cx="6270001" cy="2284940"/>
              <a:chOff x="567501" y="1541416"/>
              <a:chExt cx="6270001" cy="2284940"/>
            </a:xfrm>
          </p:grpSpPr>
          <p:sp>
            <p:nvSpPr>
              <p:cNvPr id="8" name="Arrow: Right 7">
                <a:extLst>
                  <a:ext uri="{FF2B5EF4-FFF2-40B4-BE49-F238E27FC236}">
                    <a16:creationId xmlns:a16="http://schemas.microsoft.com/office/drawing/2014/main" id="{A0100C56-7A61-46EC-99D1-83CAFAAFD877}"/>
                  </a:ext>
                </a:extLst>
              </p:cNvPr>
              <p:cNvSpPr/>
              <p:nvPr/>
            </p:nvSpPr>
            <p:spPr>
              <a:xfrm>
                <a:off x="567501" y="1541416"/>
                <a:ext cx="448980" cy="24950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9" name="Arrow: Right 8">
                <a:extLst>
                  <a:ext uri="{FF2B5EF4-FFF2-40B4-BE49-F238E27FC236}">
                    <a16:creationId xmlns:a16="http://schemas.microsoft.com/office/drawing/2014/main" id="{F2C279FE-818D-492B-8AD9-4D9D5B9C3D02}"/>
                  </a:ext>
                </a:extLst>
              </p:cNvPr>
              <p:cNvSpPr/>
              <p:nvPr/>
            </p:nvSpPr>
            <p:spPr>
              <a:xfrm>
                <a:off x="567501" y="3083261"/>
                <a:ext cx="448980" cy="24950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0" name="Oval 9">
                <a:extLst>
                  <a:ext uri="{FF2B5EF4-FFF2-40B4-BE49-F238E27FC236}">
                    <a16:creationId xmlns:a16="http://schemas.microsoft.com/office/drawing/2014/main" id="{1F3CAA98-F5EE-4623-9E24-BBD77CE135ED}"/>
                  </a:ext>
                </a:extLst>
              </p:cNvPr>
              <p:cNvSpPr/>
              <p:nvPr/>
            </p:nvSpPr>
            <p:spPr>
              <a:xfrm>
                <a:off x="5112047" y="3418358"/>
                <a:ext cx="589943" cy="39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1" name="Oval 10">
                <a:extLst>
                  <a:ext uri="{FF2B5EF4-FFF2-40B4-BE49-F238E27FC236}">
                    <a16:creationId xmlns:a16="http://schemas.microsoft.com/office/drawing/2014/main" id="{EC349227-427C-4B9A-868F-471A28AF5C8C}"/>
                  </a:ext>
                </a:extLst>
              </p:cNvPr>
              <p:cNvSpPr/>
              <p:nvPr/>
            </p:nvSpPr>
            <p:spPr>
              <a:xfrm>
                <a:off x="5910145" y="3418358"/>
                <a:ext cx="927357" cy="4079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13" name="Arrow: Right 12">
              <a:extLst>
                <a:ext uri="{FF2B5EF4-FFF2-40B4-BE49-F238E27FC236}">
                  <a16:creationId xmlns:a16="http://schemas.microsoft.com/office/drawing/2014/main" id="{3BE5C9ED-8791-4B9D-B7EA-AEF83B2616AF}"/>
                </a:ext>
              </a:extLst>
            </p:cNvPr>
            <p:cNvSpPr/>
            <p:nvPr/>
          </p:nvSpPr>
          <p:spPr>
            <a:xfrm>
              <a:off x="10153939" y="1242424"/>
              <a:ext cx="448980" cy="24950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4" name="Title 3">
            <a:extLst>
              <a:ext uri="{FF2B5EF4-FFF2-40B4-BE49-F238E27FC236}">
                <a16:creationId xmlns:a16="http://schemas.microsoft.com/office/drawing/2014/main" id="{EE34D3F8-AFF1-4E20-9763-18CC8637D595}"/>
              </a:ext>
            </a:extLst>
          </p:cNvPr>
          <p:cNvSpPr>
            <a:spLocks noGrp="1"/>
          </p:cNvSpPr>
          <p:nvPr>
            <p:ph type="title"/>
          </p:nvPr>
        </p:nvSpPr>
        <p:spPr/>
        <p:txBody>
          <a:bodyPr>
            <a:noAutofit/>
          </a:bodyPr>
          <a:lstStyle/>
          <a:p>
            <a:r>
              <a:rPr lang="en-US" sz="3600"/>
              <a:t>Unfiltered Content Page with Item Filters Open</a:t>
            </a:r>
          </a:p>
        </p:txBody>
      </p:sp>
      <p:sp>
        <p:nvSpPr>
          <p:cNvPr id="3" name="Slide Number Placeholder 2">
            <a:extLst>
              <a:ext uri="{FF2B5EF4-FFF2-40B4-BE49-F238E27FC236}">
                <a16:creationId xmlns:a16="http://schemas.microsoft.com/office/drawing/2014/main" id="{AD5BAD6F-4690-467C-A806-621DB96635F3}"/>
              </a:ext>
            </a:extLst>
          </p:cNvPr>
          <p:cNvSpPr>
            <a:spLocks noGrp="1"/>
          </p:cNvSpPr>
          <p:nvPr>
            <p:ph type="sldNum" sz="quarter" idx="11"/>
          </p:nvPr>
        </p:nvSpPr>
        <p:spPr/>
        <p:txBody>
          <a:bodyPr/>
          <a:lstStyle/>
          <a:p>
            <a:fld id="{58AE716E-68DD-2249-A7FA-8AEF0B14DF81}" type="slidenum">
              <a:rPr lang="en-US" smtClean="0"/>
              <a:pPr/>
              <a:t>4</a:t>
            </a:fld>
            <a:endParaRPr lang="en-US"/>
          </a:p>
        </p:txBody>
      </p:sp>
      <p:sp>
        <p:nvSpPr>
          <p:cNvPr id="15" name="TextBox 14"/>
          <p:cNvSpPr txBox="1"/>
          <p:nvPr/>
        </p:nvSpPr>
        <p:spPr>
          <a:xfrm>
            <a:off x="1251866" y="1457130"/>
            <a:ext cx="329184" cy="369332"/>
          </a:xfrm>
          <a:prstGeom prst="rect">
            <a:avLst/>
          </a:prstGeom>
          <a:noFill/>
        </p:spPr>
        <p:txBody>
          <a:bodyPr wrap="square" rtlCol="0">
            <a:spAutoFit/>
          </a:bodyPr>
          <a:lstStyle/>
          <a:p>
            <a:r>
              <a:rPr lang="en-US" b="1" dirty="0">
                <a:solidFill>
                  <a:srgbClr val="FF0000"/>
                </a:solidFill>
              </a:rPr>
              <a:t>1</a:t>
            </a:r>
          </a:p>
        </p:txBody>
      </p:sp>
      <p:sp>
        <p:nvSpPr>
          <p:cNvPr id="16" name="TextBox 15"/>
          <p:cNvSpPr txBox="1"/>
          <p:nvPr/>
        </p:nvSpPr>
        <p:spPr>
          <a:xfrm>
            <a:off x="121877" y="5262827"/>
            <a:ext cx="329184" cy="369332"/>
          </a:xfrm>
          <a:prstGeom prst="rect">
            <a:avLst/>
          </a:prstGeom>
          <a:noFill/>
        </p:spPr>
        <p:txBody>
          <a:bodyPr wrap="square" rtlCol="0">
            <a:spAutoFit/>
          </a:bodyPr>
          <a:lstStyle/>
          <a:p>
            <a:r>
              <a:rPr lang="en-US" b="1" dirty="0">
                <a:solidFill>
                  <a:srgbClr val="FF0000"/>
                </a:solidFill>
              </a:rPr>
              <a:t>2</a:t>
            </a:r>
          </a:p>
        </p:txBody>
      </p:sp>
      <p:sp>
        <p:nvSpPr>
          <p:cNvPr id="18" name="TextBox 17"/>
          <p:cNvSpPr txBox="1"/>
          <p:nvPr/>
        </p:nvSpPr>
        <p:spPr>
          <a:xfrm>
            <a:off x="9236139" y="1506621"/>
            <a:ext cx="329184" cy="369332"/>
          </a:xfrm>
          <a:prstGeom prst="rect">
            <a:avLst/>
          </a:prstGeom>
          <a:noFill/>
        </p:spPr>
        <p:txBody>
          <a:bodyPr wrap="square" rtlCol="0">
            <a:spAutoFit/>
          </a:bodyPr>
          <a:lstStyle/>
          <a:p>
            <a:r>
              <a:rPr lang="en-US" b="1" dirty="0">
                <a:solidFill>
                  <a:srgbClr val="FF0000"/>
                </a:solidFill>
              </a:rPr>
              <a:t>3</a:t>
            </a:r>
          </a:p>
        </p:txBody>
      </p:sp>
    </p:spTree>
    <p:extLst>
      <p:ext uri="{BB962C8B-B14F-4D97-AF65-F5344CB8AC3E}">
        <p14:creationId xmlns:p14="http://schemas.microsoft.com/office/powerpoint/2010/main" val="206017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descr="Item Filters with Date Range and Libraries open">
            <a:extLst>
              <a:ext uri="{FF2B5EF4-FFF2-40B4-BE49-F238E27FC236}">
                <a16:creationId xmlns:a16="http://schemas.microsoft.com/office/drawing/2014/main" id="{13BA7461-FAC8-4BCE-9B19-47D7440C3CF7}"/>
              </a:ext>
            </a:extLst>
          </p:cNvPr>
          <p:cNvGrpSpPr/>
          <p:nvPr/>
        </p:nvGrpSpPr>
        <p:grpSpPr>
          <a:xfrm>
            <a:off x="848774" y="929848"/>
            <a:ext cx="10100562" cy="4998303"/>
            <a:chOff x="573644" y="929848"/>
            <a:chExt cx="10100562" cy="4998303"/>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01925075-9838-4F65-B749-32E873E09E85}"/>
                </a:ext>
              </a:extLst>
            </p:cNvPr>
            <p:cNvPicPr>
              <a:picLocks noChangeAspect="1"/>
            </p:cNvPicPr>
            <p:nvPr/>
          </p:nvPicPr>
          <p:blipFill rotWithShape="1">
            <a:blip r:embed="rId3">
              <a:extLst>
                <a:ext uri="{28A0092B-C50C-407E-A947-70E740481C1C}">
                  <a14:useLocalDpi xmlns:a14="http://schemas.microsoft.com/office/drawing/2010/main" val="0"/>
                </a:ext>
              </a:extLst>
            </a:blip>
            <a:srcRect b="18985"/>
            <a:stretch/>
          </p:blipFill>
          <p:spPr>
            <a:xfrm>
              <a:off x="948050" y="938681"/>
              <a:ext cx="2197092" cy="3428948"/>
            </a:xfrm>
            <a:prstGeom prst="rect">
              <a:avLst/>
            </a:prstGeom>
            <a:ln w="12700">
              <a:solidFill>
                <a:schemeClr val="tx1"/>
              </a:solidFill>
            </a:ln>
          </p:spPr>
        </p:pic>
        <p:pic>
          <p:nvPicPr>
            <p:cNvPr id="8" name="Picture 7" descr="Item Filter options showing Grades, Subject, Standard, Status, Favorites, Items to Review, Items with Comments">
              <a:extLst>
                <a:ext uri="{FF2B5EF4-FFF2-40B4-BE49-F238E27FC236}">
                  <a16:creationId xmlns:a16="http://schemas.microsoft.com/office/drawing/2014/main" id="{67A9BEB0-5290-429E-B518-FFE7E6457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1000" y="929848"/>
              <a:ext cx="2266293" cy="3754491"/>
            </a:xfrm>
            <a:prstGeom prst="rect">
              <a:avLst/>
            </a:prstGeom>
            <a:ln w="12700">
              <a:solidFill>
                <a:schemeClr val="bg1">
                  <a:lumMod val="75000"/>
                </a:schemeClr>
              </a:solidFill>
            </a:ln>
          </p:spPr>
        </p:pic>
        <p:pic>
          <p:nvPicPr>
            <p:cNvPr id="10" name="Picture 9" descr="Item Filters options showing Labels and Stimulus Associations.">
              <a:extLst>
                <a:ext uri="{FF2B5EF4-FFF2-40B4-BE49-F238E27FC236}">
                  <a16:creationId xmlns:a16="http://schemas.microsoft.com/office/drawing/2014/main" id="{172423B3-7867-4D3F-ABF7-2E2A203982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399" y="2499607"/>
              <a:ext cx="2152807" cy="3428544"/>
            </a:xfrm>
            <a:prstGeom prst="rect">
              <a:avLst/>
            </a:prstGeom>
            <a:ln w="12700">
              <a:solidFill>
                <a:schemeClr val="bg1">
                  <a:lumMod val="75000"/>
                </a:schemeClr>
              </a:solidFill>
            </a:ln>
          </p:spPr>
        </p:pic>
        <p:pic>
          <p:nvPicPr>
            <p:cNvPr id="14" name="Picture 13" descr="Item Type Options">
              <a:extLst>
                <a:ext uri="{FF2B5EF4-FFF2-40B4-BE49-F238E27FC236}">
                  <a16:creationId xmlns:a16="http://schemas.microsoft.com/office/drawing/2014/main" id="{4C42342F-4403-41A5-AACA-754655CCFF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9248" y="929848"/>
              <a:ext cx="2377646" cy="4840644"/>
            </a:xfrm>
            <a:prstGeom prst="rect">
              <a:avLst/>
            </a:prstGeom>
            <a:ln w="12700">
              <a:solidFill>
                <a:schemeClr val="bg1">
                  <a:lumMod val="75000"/>
                </a:schemeClr>
              </a:solidFill>
            </a:ln>
          </p:spPr>
        </p:pic>
        <p:sp>
          <p:nvSpPr>
            <p:cNvPr id="15" name="Arrow: Right 14">
              <a:extLst>
                <a:ext uri="{FF2B5EF4-FFF2-40B4-BE49-F238E27FC236}">
                  <a16:creationId xmlns:a16="http://schemas.microsoft.com/office/drawing/2014/main" id="{4C796E7C-68DE-4A5D-B2B1-6816933B7548}"/>
                </a:ext>
              </a:extLst>
            </p:cNvPr>
            <p:cNvSpPr/>
            <p:nvPr/>
          </p:nvSpPr>
          <p:spPr>
            <a:xfrm>
              <a:off x="573645" y="1447320"/>
              <a:ext cx="374405" cy="188576"/>
            </a:xfrm>
            <a:prstGeom prst="rightArrow">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6" name="Arrow: Right 15">
              <a:extLst>
                <a:ext uri="{FF2B5EF4-FFF2-40B4-BE49-F238E27FC236}">
                  <a16:creationId xmlns:a16="http://schemas.microsoft.com/office/drawing/2014/main" id="{A2238D61-564B-4921-9994-C1EB91F4CE6E}"/>
                </a:ext>
              </a:extLst>
            </p:cNvPr>
            <p:cNvSpPr/>
            <p:nvPr/>
          </p:nvSpPr>
          <p:spPr>
            <a:xfrm>
              <a:off x="573644" y="3325617"/>
              <a:ext cx="374405" cy="188576"/>
            </a:xfrm>
            <a:prstGeom prst="rightArrow">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7" name="Arrow: Right 16">
              <a:extLst>
                <a:ext uri="{FF2B5EF4-FFF2-40B4-BE49-F238E27FC236}">
                  <a16:creationId xmlns:a16="http://schemas.microsoft.com/office/drawing/2014/main" id="{735914A2-5AEE-43DE-8FA6-A1516E67601C}"/>
                </a:ext>
              </a:extLst>
            </p:cNvPr>
            <p:cNvSpPr/>
            <p:nvPr/>
          </p:nvSpPr>
          <p:spPr>
            <a:xfrm>
              <a:off x="3014843" y="1087508"/>
              <a:ext cx="374405" cy="188576"/>
            </a:xfrm>
            <a:prstGeom prst="rightArrow">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8" name="Arrow: Right 17">
              <a:extLst>
                <a:ext uri="{FF2B5EF4-FFF2-40B4-BE49-F238E27FC236}">
                  <a16:creationId xmlns:a16="http://schemas.microsoft.com/office/drawing/2014/main" id="{D28FE238-D529-4611-9BD0-40763AAE33FA}"/>
                </a:ext>
              </a:extLst>
            </p:cNvPr>
            <p:cNvSpPr/>
            <p:nvPr/>
          </p:nvSpPr>
          <p:spPr>
            <a:xfrm>
              <a:off x="5663376" y="1055140"/>
              <a:ext cx="374405" cy="188576"/>
            </a:xfrm>
            <a:prstGeom prst="rightArrow">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9" name="Arrow: Right 18">
              <a:extLst>
                <a:ext uri="{FF2B5EF4-FFF2-40B4-BE49-F238E27FC236}">
                  <a16:creationId xmlns:a16="http://schemas.microsoft.com/office/drawing/2014/main" id="{1A23E01E-F9DD-4FB4-9226-4B04543F6D82}"/>
                </a:ext>
              </a:extLst>
            </p:cNvPr>
            <p:cNvSpPr/>
            <p:nvPr/>
          </p:nvSpPr>
          <p:spPr>
            <a:xfrm>
              <a:off x="5663375" y="1447320"/>
              <a:ext cx="374405" cy="188576"/>
            </a:xfrm>
            <a:prstGeom prst="rightArrow">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0" name="Arrow: Right 19">
              <a:extLst>
                <a:ext uri="{FF2B5EF4-FFF2-40B4-BE49-F238E27FC236}">
                  <a16:creationId xmlns:a16="http://schemas.microsoft.com/office/drawing/2014/main" id="{CE6CFE8B-A390-4F0F-B6AD-EAC79F58CD39}"/>
                </a:ext>
              </a:extLst>
            </p:cNvPr>
            <p:cNvSpPr/>
            <p:nvPr/>
          </p:nvSpPr>
          <p:spPr>
            <a:xfrm>
              <a:off x="5663375" y="1793559"/>
              <a:ext cx="374405" cy="188576"/>
            </a:xfrm>
            <a:prstGeom prst="rightArrow">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Arrow: Right 20">
              <a:extLst>
                <a:ext uri="{FF2B5EF4-FFF2-40B4-BE49-F238E27FC236}">
                  <a16:creationId xmlns:a16="http://schemas.microsoft.com/office/drawing/2014/main" id="{0855023F-0A23-4268-8D7B-5DF8E96A7A1F}"/>
                </a:ext>
              </a:extLst>
            </p:cNvPr>
            <p:cNvSpPr/>
            <p:nvPr/>
          </p:nvSpPr>
          <p:spPr>
            <a:xfrm>
              <a:off x="8171207" y="2601705"/>
              <a:ext cx="374405" cy="188576"/>
            </a:xfrm>
            <a:prstGeom prst="rightArrow">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2" name="Arrow: Right 21">
              <a:extLst>
                <a:ext uri="{FF2B5EF4-FFF2-40B4-BE49-F238E27FC236}">
                  <a16:creationId xmlns:a16="http://schemas.microsoft.com/office/drawing/2014/main" id="{FE68C844-3D19-4BBB-89E0-AA486B9043DD}"/>
                </a:ext>
              </a:extLst>
            </p:cNvPr>
            <p:cNvSpPr/>
            <p:nvPr/>
          </p:nvSpPr>
          <p:spPr>
            <a:xfrm>
              <a:off x="5695218" y="4407813"/>
              <a:ext cx="374405" cy="188576"/>
            </a:xfrm>
            <a:prstGeom prst="rightArrow">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Arrow: Right 22">
              <a:extLst>
                <a:ext uri="{FF2B5EF4-FFF2-40B4-BE49-F238E27FC236}">
                  <a16:creationId xmlns:a16="http://schemas.microsoft.com/office/drawing/2014/main" id="{60FD5689-BCD2-49CB-A73E-908898CFD3ED}"/>
                </a:ext>
              </a:extLst>
            </p:cNvPr>
            <p:cNvSpPr/>
            <p:nvPr/>
          </p:nvSpPr>
          <p:spPr>
            <a:xfrm>
              <a:off x="5677273" y="3967286"/>
              <a:ext cx="374405" cy="188576"/>
            </a:xfrm>
            <a:prstGeom prst="rightArrow">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4" name="Arrow: Right 23">
              <a:extLst>
                <a:ext uri="{FF2B5EF4-FFF2-40B4-BE49-F238E27FC236}">
                  <a16:creationId xmlns:a16="http://schemas.microsoft.com/office/drawing/2014/main" id="{FFD4E4D7-A839-4004-8C00-1C205433D790}"/>
                </a:ext>
              </a:extLst>
            </p:cNvPr>
            <p:cNvSpPr/>
            <p:nvPr/>
          </p:nvSpPr>
          <p:spPr>
            <a:xfrm>
              <a:off x="5660481" y="3617570"/>
              <a:ext cx="374405" cy="188576"/>
            </a:xfrm>
            <a:prstGeom prst="rightArrow">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5" name="Arrow: Right 24">
              <a:extLst>
                <a:ext uri="{FF2B5EF4-FFF2-40B4-BE49-F238E27FC236}">
                  <a16:creationId xmlns:a16="http://schemas.microsoft.com/office/drawing/2014/main" id="{8E5718FD-B16F-49F3-B3B2-1CA99F67AB36}"/>
                </a:ext>
              </a:extLst>
            </p:cNvPr>
            <p:cNvSpPr/>
            <p:nvPr/>
          </p:nvSpPr>
          <p:spPr>
            <a:xfrm>
              <a:off x="5660481" y="2383499"/>
              <a:ext cx="374405" cy="188576"/>
            </a:xfrm>
            <a:prstGeom prst="rightArrow">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6" name="Arrow: Right 25">
              <a:extLst>
                <a:ext uri="{FF2B5EF4-FFF2-40B4-BE49-F238E27FC236}">
                  <a16:creationId xmlns:a16="http://schemas.microsoft.com/office/drawing/2014/main" id="{5A103F7D-AD05-416F-B649-33C83BF5726D}"/>
                </a:ext>
              </a:extLst>
            </p:cNvPr>
            <p:cNvSpPr/>
            <p:nvPr/>
          </p:nvSpPr>
          <p:spPr>
            <a:xfrm>
              <a:off x="8171207" y="4219237"/>
              <a:ext cx="374405" cy="188576"/>
            </a:xfrm>
            <a:prstGeom prst="rightArrow">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4" name="Title 3">
            <a:extLst>
              <a:ext uri="{FF2B5EF4-FFF2-40B4-BE49-F238E27FC236}">
                <a16:creationId xmlns:a16="http://schemas.microsoft.com/office/drawing/2014/main" id="{D0C4A469-0852-425E-8D1B-FB58399BBFEF}"/>
              </a:ext>
            </a:extLst>
          </p:cNvPr>
          <p:cNvSpPr>
            <a:spLocks noGrp="1"/>
          </p:cNvSpPr>
          <p:nvPr>
            <p:ph type="title"/>
          </p:nvPr>
        </p:nvSpPr>
        <p:spPr/>
        <p:txBody>
          <a:bodyPr/>
          <a:lstStyle/>
          <a:p>
            <a:r>
              <a:rPr lang="en-US"/>
              <a:t>Item Filters—Options Available</a:t>
            </a:r>
          </a:p>
        </p:txBody>
      </p:sp>
      <p:sp>
        <p:nvSpPr>
          <p:cNvPr id="3" name="Slide Number Placeholder 2">
            <a:extLst>
              <a:ext uri="{FF2B5EF4-FFF2-40B4-BE49-F238E27FC236}">
                <a16:creationId xmlns:a16="http://schemas.microsoft.com/office/drawing/2014/main" id="{37D9C8E3-9864-4A71-9CDD-D59B2FE32349}"/>
              </a:ext>
            </a:extLst>
          </p:cNvPr>
          <p:cNvSpPr>
            <a:spLocks noGrp="1"/>
          </p:cNvSpPr>
          <p:nvPr>
            <p:ph type="sldNum" sz="quarter" idx="11"/>
          </p:nvPr>
        </p:nvSpPr>
        <p:spPr/>
        <p:txBody>
          <a:bodyPr/>
          <a:lstStyle/>
          <a:p>
            <a:fld id="{58AE716E-68DD-2249-A7FA-8AEF0B14DF81}" type="slidenum">
              <a:rPr lang="en-US" smtClean="0"/>
              <a:pPr/>
              <a:t>5</a:t>
            </a:fld>
            <a:endParaRPr lang="en-US"/>
          </a:p>
        </p:txBody>
      </p:sp>
    </p:spTree>
    <p:extLst>
      <p:ext uri="{BB962C8B-B14F-4D97-AF65-F5344CB8AC3E}">
        <p14:creationId xmlns:p14="http://schemas.microsoft.com/office/powerpoint/2010/main" val="3495468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tems Content Item Filters focused on Standard search field">
            <a:extLst>
              <a:ext uri="{FF2B5EF4-FFF2-40B4-BE49-F238E27FC236}">
                <a16:creationId xmlns:a16="http://schemas.microsoft.com/office/drawing/2014/main" id="{5B7E6821-1D58-4DF1-805B-B878F135E832}"/>
              </a:ext>
            </a:extLst>
          </p:cNvPr>
          <p:cNvPicPr>
            <a:picLocks noChangeAspect="1"/>
          </p:cNvPicPr>
          <p:nvPr/>
        </p:nvPicPr>
        <p:blipFill>
          <a:blip r:embed="rId3"/>
          <a:stretch>
            <a:fillRect/>
          </a:stretch>
        </p:blipFill>
        <p:spPr>
          <a:xfrm>
            <a:off x="2366506" y="800748"/>
            <a:ext cx="4323448" cy="316484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 name="Picture 9" descr="Items Content table filtered by Standard.&#10;">
            <a:extLst>
              <a:ext uri="{FF2B5EF4-FFF2-40B4-BE49-F238E27FC236}">
                <a16:creationId xmlns:a16="http://schemas.microsoft.com/office/drawing/2014/main" id="{F9C1F861-A412-4F29-B91B-29A956BA6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246" y="2920211"/>
            <a:ext cx="7250513" cy="313704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Oval 1">
            <a:extLst>
              <a:ext uri="{FF2B5EF4-FFF2-40B4-BE49-F238E27FC236}">
                <a16:creationId xmlns:a16="http://schemas.microsoft.com/office/drawing/2014/main" id="{4BC9CD0B-886E-49A1-9658-9B05850EC79B}"/>
              </a:ext>
              <a:ext uri="{C183D7F6-B498-43B3-948B-1728B52AA6E4}">
                <adec:decorative xmlns:adec="http://schemas.microsoft.com/office/drawing/2017/decorative" xmlns="" val="1"/>
              </a:ext>
            </a:extLst>
          </p:cNvPr>
          <p:cNvSpPr/>
          <p:nvPr/>
        </p:nvSpPr>
        <p:spPr>
          <a:xfrm>
            <a:off x="2366506" y="3205162"/>
            <a:ext cx="1228464" cy="44767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9" name="Oval 8">
            <a:extLst>
              <a:ext uri="{FF2B5EF4-FFF2-40B4-BE49-F238E27FC236}">
                <a16:creationId xmlns:a16="http://schemas.microsoft.com/office/drawing/2014/main" id="{5584CDCD-1753-4DFF-9632-268C83FBC216}"/>
              </a:ext>
              <a:ext uri="{C183D7F6-B498-43B3-948B-1728B52AA6E4}">
                <adec:decorative xmlns:adec="http://schemas.microsoft.com/office/drawing/2017/decorative" xmlns="" val="1"/>
              </a:ext>
            </a:extLst>
          </p:cNvPr>
          <p:cNvSpPr/>
          <p:nvPr/>
        </p:nvSpPr>
        <p:spPr>
          <a:xfrm>
            <a:off x="5599347" y="3100039"/>
            <a:ext cx="4384712" cy="37356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5" name="Picture 4" descr="Dashboard Items card">
            <a:extLst>
              <a:ext uri="{FF2B5EF4-FFF2-40B4-BE49-F238E27FC236}">
                <a16:creationId xmlns:a16="http://schemas.microsoft.com/office/drawing/2014/main" id="{6EA02984-5809-4D41-81AD-E3CE459BE1B6}"/>
              </a:ext>
            </a:extLst>
          </p:cNvPr>
          <p:cNvPicPr>
            <a:picLocks noChangeAspect="1"/>
          </p:cNvPicPr>
          <p:nvPr/>
        </p:nvPicPr>
        <p:blipFill rotWithShape="1">
          <a:blip r:embed="rId5"/>
          <a:srcRect l="5840" t="24628" r="51432"/>
          <a:stretch/>
        </p:blipFill>
        <p:spPr>
          <a:xfrm>
            <a:off x="151801" y="800748"/>
            <a:ext cx="1925565" cy="202201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Arrow: Striped Right 6">
            <a:extLst>
              <a:ext uri="{FF2B5EF4-FFF2-40B4-BE49-F238E27FC236}">
                <a16:creationId xmlns:a16="http://schemas.microsoft.com/office/drawing/2014/main" id="{43CE59BE-F74F-49E9-AA69-099F2B1AC135}"/>
              </a:ext>
              <a:ext uri="{C183D7F6-B498-43B3-948B-1728B52AA6E4}">
                <adec:decorative xmlns:adec="http://schemas.microsoft.com/office/drawing/2017/decorative" xmlns="" val="1"/>
              </a:ext>
            </a:extLst>
          </p:cNvPr>
          <p:cNvSpPr/>
          <p:nvPr/>
        </p:nvSpPr>
        <p:spPr>
          <a:xfrm>
            <a:off x="1308797" y="1449018"/>
            <a:ext cx="933361" cy="216944"/>
          </a:xfrm>
          <a:prstGeom prst="strip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Title 3">
            <a:extLst>
              <a:ext uri="{FF2B5EF4-FFF2-40B4-BE49-F238E27FC236}">
                <a16:creationId xmlns:a16="http://schemas.microsoft.com/office/drawing/2014/main" id="{132C578B-6A17-4FC1-8C52-04483DC57278}"/>
              </a:ext>
            </a:extLst>
          </p:cNvPr>
          <p:cNvSpPr>
            <a:spLocks noGrp="1"/>
          </p:cNvSpPr>
          <p:nvPr>
            <p:ph type="title"/>
          </p:nvPr>
        </p:nvSpPr>
        <p:spPr/>
        <p:txBody>
          <a:bodyPr>
            <a:noAutofit/>
          </a:bodyPr>
          <a:lstStyle/>
          <a:p>
            <a:r>
              <a:rPr lang="en-US" sz="3600"/>
              <a:t>Find Items by Standard Using the Homepage Link</a:t>
            </a:r>
          </a:p>
        </p:txBody>
      </p:sp>
      <p:sp>
        <p:nvSpPr>
          <p:cNvPr id="3" name="Slide Number Placeholder 2">
            <a:extLst>
              <a:ext uri="{FF2B5EF4-FFF2-40B4-BE49-F238E27FC236}">
                <a16:creationId xmlns:a16="http://schemas.microsoft.com/office/drawing/2014/main" id="{ED478BEB-EA60-407B-ADEA-5C658E4DF717}"/>
              </a:ext>
            </a:extLst>
          </p:cNvPr>
          <p:cNvSpPr>
            <a:spLocks noGrp="1"/>
          </p:cNvSpPr>
          <p:nvPr>
            <p:ph type="sldNum" sz="quarter" idx="11"/>
          </p:nvPr>
        </p:nvSpPr>
        <p:spPr/>
        <p:txBody>
          <a:bodyPr/>
          <a:lstStyle/>
          <a:p>
            <a:fld id="{58AE716E-68DD-2249-A7FA-8AEF0B14DF81}" type="slidenum">
              <a:rPr lang="en-US" smtClean="0"/>
              <a:pPr/>
              <a:t>6</a:t>
            </a:fld>
            <a:endParaRPr lang="en-US"/>
          </a:p>
        </p:txBody>
      </p:sp>
      <p:sp>
        <p:nvSpPr>
          <p:cNvPr id="12" name="TextBox 11"/>
          <p:cNvSpPr txBox="1"/>
          <p:nvPr/>
        </p:nvSpPr>
        <p:spPr>
          <a:xfrm>
            <a:off x="1114583" y="1567244"/>
            <a:ext cx="329184" cy="369332"/>
          </a:xfrm>
          <a:prstGeom prst="rect">
            <a:avLst/>
          </a:prstGeom>
          <a:noFill/>
        </p:spPr>
        <p:txBody>
          <a:bodyPr wrap="square" rtlCol="0">
            <a:spAutoFit/>
          </a:bodyPr>
          <a:lstStyle/>
          <a:p>
            <a:r>
              <a:rPr lang="en-US" b="1" dirty="0">
                <a:solidFill>
                  <a:srgbClr val="FF0000"/>
                </a:solidFill>
              </a:rPr>
              <a:t>1</a:t>
            </a:r>
          </a:p>
        </p:txBody>
      </p:sp>
      <p:sp>
        <p:nvSpPr>
          <p:cNvPr id="13" name="TextBox 12"/>
          <p:cNvSpPr txBox="1"/>
          <p:nvPr/>
        </p:nvSpPr>
        <p:spPr>
          <a:xfrm>
            <a:off x="2077566" y="3652837"/>
            <a:ext cx="329184" cy="369332"/>
          </a:xfrm>
          <a:prstGeom prst="rect">
            <a:avLst/>
          </a:prstGeom>
          <a:noFill/>
        </p:spPr>
        <p:txBody>
          <a:bodyPr wrap="square" rtlCol="0">
            <a:spAutoFit/>
          </a:bodyPr>
          <a:lstStyle/>
          <a:p>
            <a:r>
              <a:rPr lang="en-US" b="1" dirty="0">
                <a:solidFill>
                  <a:srgbClr val="FF0000"/>
                </a:solidFill>
              </a:rPr>
              <a:t>2</a:t>
            </a:r>
          </a:p>
        </p:txBody>
      </p:sp>
      <p:sp>
        <p:nvSpPr>
          <p:cNvPr id="14" name="TextBox 13"/>
          <p:cNvSpPr txBox="1"/>
          <p:nvPr/>
        </p:nvSpPr>
        <p:spPr>
          <a:xfrm>
            <a:off x="9819467" y="3298035"/>
            <a:ext cx="329184" cy="369332"/>
          </a:xfrm>
          <a:prstGeom prst="rect">
            <a:avLst/>
          </a:prstGeom>
          <a:noFill/>
        </p:spPr>
        <p:txBody>
          <a:bodyPr wrap="square" rtlCol="0">
            <a:spAutoFit/>
          </a:bodyPr>
          <a:lstStyle/>
          <a:p>
            <a:r>
              <a:rPr lang="en-US" b="1" dirty="0">
                <a:solidFill>
                  <a:srgbClr val="FF0000"/>
                </a:solidFill>
              </a:rPr>
              <a:t>3</a:t>
            </a:r>
          </a:p>
        </p:txBody>
      </p:sp>
    </p:spTree>
    <p:extLst>
      <p:ext uri="{BB962C8B-B14F-4D97-AF65-F5344CB8AC3E}">
        <p14:creationId xmlns:p14="http://schemas.microsoft.com/office/powerpoint/2010/main" val="51527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tems I Created content table filtered by date range.">
            <a:extLst>
              <a:ext uri="{FF2B5EF4-FFF2-40B4-BE49-F238E27FC236}">
                <a16:creationId xmlns:a16="http://schemas.microsoft.com/office/drawing/2014/main" id="{A8605D0E-FA8D-4CAE-8292-94C1E1D81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41" y="875828"/>
            <a:ext cx="11886990" cy="468351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Arrow: Right 6">
            <a:extLst>
              <a:ext uri="{FF2B5EF4-FFF2-40B4-BE49-F238E27FC236}">
                <a16:creationId xmlns:a16="http://schemas.microsoft.com/office/drawing/2014/main" id="{FE4690E4-4F0D-456A-B8FE-8F54CD059DFD}"/>
              </a:ext>
              <a:ext uri="{C183D7F6-B498-43B3-948B-1728B52AA6E4}">
                <adec:decorative xmlns:adec="http://schemas.microsoft.com/office/drawing/2017/decorative" xmlns="" val="1"/>
              </a:ext>
            </a:extLst>
          </p:cNvPr>
          <p:cNvSpPr/>
          <p:nvPr/>
        </p:nvSpPr>
        <p:spPr>
          <a:xfrm>
            <a:off x="18507" y="2133277"/>
            <a:ext cx="448980" cy="24950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Arrow: Right 7">
            <a:extLst>
              <a:ext uri="{FF2B5EF4-FFF2-40B4-BE49-F238E27FC236}">
                <a16:creationId xmlns:a16="http://schemas.microsoft.com/office/drawing/2014/main" id="{8F03B14D-DE3E-4281-B04A-65EFCAF2F221}"/>
              </a:ext>
              <a:ext uri="{C183D7F6-B498-43B3-948B-1728B52AA6E4}">
                <adec:decorative xmlns:adec="http://schemas.microsoft.com/office/drawing/2017/decorative" xmlns="" val="1"/>
              </a:ext>
            </a:extLst>
          </p:cNvPr>
          <p:cNvSpPr/>
          <p:nvPr/>
        </p:nvSpPr>
        <p:spPr>
          <a:xfrm>
            <a:off x="-22749" y="3528903"/>
            <a:ext cx="448980" cy="24950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Title 3">
            <a:extLst>
              <a:ext uri="{FF2B5EF4-FFF2-40B4-BE49-F238E27FC236}">
                <a16:creationId xmlns:a16="http://schemas.microsoft.com/office/drawing/2014/main" id="{54598171-B88F-40C8-8DE5-502A76834C9E}"/>
              </a:ext>
            </a:extLst>
          </p:cNvPr>
          <p:cNvSpPr>
            <a:spLocks noGrp="1"/>
          </p:cNvSpPr>
          <p:nvPr>
            <p:ph type="title"/>
          </p:nvPr>
        </p:nvSpPr>
        <p:spPr/>
        <p:txBody>
          <a:bodyPr>
            <a:noAutofit/>
          </a:bodyPr>
          <a:lstStyle/>
          <a:p>
            <a:r>
              <a:rPr lang="en-US" sz="3600"/>
              <a:t>A Filtered Quick Link: View Items I Created</a:t>
            </a:r>
          </a:p>
        </p:txBody>
      </p:sp>
      <p:sp>
        <p:nvSpPr>
          <p:cNvPr id="3" name="Slide Number Placeholder 2">
            <a:extLst>
              <a:ext uri="{FF2B5EF4-FFF2-40B4-BE49-F238E27FC236}">
                <a16:creationId xmlns:a16="http://schemas.microsoft.com/office/drawing/2014/main" id="{3424658A-C140-4244-85F2-A90E42CD0F0D}"/>
              </a:ext>
            </a:extLst>
          </p:cNvPr>
          <p:cNvSpPr>
            <a:spLocks noGrp="1"/>
          </p:cNvSpPr>
          <p:nvPr>
            <p:ph type="sldNum" sz="quarter" idx="11"/>
          </p:nvPr>
        </p:nvSpPr>
        <p:spPr/>
        <p:txBody>
          <a:bodyPr/>
          <a:lstStyle/>
          <a:p>
            <a:fld id="{58AE716E-68DD-2249-A7FA-8AEF0B14DF81}" type="slidenum">
              <a:rPr lang="en-US" smtClean="0"/>
              <a:pPr/>
              <a:t>7</a:t>
            </a:fld>
            <a:endParaRPr lang="en-US"/>
          </a:p>
        </p:txBody>
      </p:sp>
      <p:sp>
        <p:nvSpPr>
          <p:cNvPr id="2" name="Rectangle 1"/>
          <p:cNvSpPr/>
          <p:nvPr/>
        </p:nvSpPr>
        <p:spPr>
          <a:xfrm>
            <a:off x="10125307" y="1962616"/>
            <a:ext cx="594732" cy="1375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Rectangle 8"/>
          <p:cNvSpPr/>
          <p:nvPr/>
        </p:nvSpPr>
        <p:spPr>
          <a:xfrm>
            <a:off x="10125307" y="3442010"/>
            <a:ext cx="594732" cy="20295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 name="TextBox 4"/>
          <p:cNvSpPr txBox="1"/>
          <p:nvPr/>
        </p:nvSpPr>
        <p:spPr>
          <a:xfrm>
            <a:off x="9783336" y="3411319"/>
            <a:ext cx="341971" cy="369332"/>
          </a:xfrm>
          <a:prstGeom prst="rect">
            <a:avLst/>
          </a:prstGeom>
          <a:noFill/>
        </p:spPr>
        <p:txBody>
          <a:bodyPr wrap="square" rtlCol="0">
            <a:spAutoFit/>
          </a:bodyPr>
          <a:lstStyle/>
          <a:p>
            <a:r>
              <a:rPr lang="en-US" b="1" dirty="0">
                <a:solidFill>
                  <a:srgbClr val="FF0000"/>
                </a:solidFill>
              </a:rPr>
              <a:t>1</a:t>
            </a:r>
          </a:p>
        </p:txBody>
      </p:sp>
      <p:sp>
        <p:nvSpPr>
          <p:cNvPr id="11" name="TextBox 10"/>
          <p:cNvSpPr txBox="1"/>
          <p:nvPr/>
        </p:nvSpPr>
        <p:spPr>
          <a:xfrm>
            <a:off x="9783335" y="1858538"/>
            <a:ext cx="341971" cy="369332"/>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10884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tems Content table showing various stages of Status&#10;">
            <a:extLst>
              <a:ext uri="{FF2B5EF4-FFF2-40B4-BE49-F238E27FC236}">
                <a16:creationId xmlns:a16="http://schemas.microsoft.com/office/drawing/2014/main" id="{AB6E516F-2463-44DA-928C-B7F17FCA9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43" y="1033064"/>
            <a:ext cx="11918713" cy="4791871"/>
          </a:xfrm>
          <a:prstGeom prst="rect">
            <a:avLst/>
          </a:prstGeom>
        </p:spPr>
      </p:pic>
      <p:sp>
        <p:nvSpPr>
          <p:cNvPr id="4" name="Title 3">
            <a:extLst>
              <a:ext uri="{FF2B5EF4-FFF2-40B4-BE49-F238E27FC236}">
                <a16:creationId xmlns:a16="http://schemas.microsoft.com/office/drawing/2014/main" id="{BB82021A-79F3-4B6A-BF13-CE767C71E3D8}"/>
              </a:ext>
            </a:extLst>
          </p:cNvPr>
          <p:cNvSpPr>
            <a:spLocks noGrp="1"/>
          </p:cNvSpPr>
          <p:nvPr>
            <p:ph type="title"/>
          </p:nvPr>
        </p:nvSpPr>
        <p:spPr/>
        <p:txBody>
          <a:bodyPr/>
          <a:lstStyle/>
          <a:p>
            <a:r>
              <a:rPr lang="en-US"/>
              <a:t>Items Shared With Me Quick Link</a:t>
            </a:r>
          </a:p>
        </p:txBody>
      </p:sp>
      <p:sp>
        <p:nvSpPr>
          <p:cNvPr id="3" name="Slide Number Placeholder 2">
            <a:extLst>
              <a:ext uri="{FF2B5EF4-FFF2-40B4-BE49-F238E27FC236}">
                <a16:creationId xmlns:a16="http://schemas.microsoft.com/office/drawing/2014/main" id="{44E55E3A-7CCC-4A38-95AB-23C7814C4C75}"/>
              </a:ext>
            </a:extLst>
          </p:cNvPr>
          <p:cNvSpPr>
            <a:spLocks noGrp="1"/>
          </p:cNvSpPr>
          <p:nvPr>
            <p:ph type="sldNum" sz="quarter" idx="11"/>
          </p:nvPr>
        </p:nvSpPr>
        <p:spPr/>
        <p:txBody>
          <a:bodyPr/>
          <a:lstStyle/>
          <a:p>
            <a:fld id="{58AE716E-68DD-2249-A7FA-8AEF0B14DF81}" type="slidenum">
              <a:rPr lang="en-US" smtClean="0"/>
              <a:pPr/>
              <a:t>8</a:t>
            </a:fld>
            <a:endParaRPr lang="en-US"/>
          </a:p>
        </p:txBody>
      </p:sp>
      <p:sp>
        <p:nvSpPr>
          <p:cNvPr id="5" name="TextBox 4"/>
          <p:cNvSpPr txBox="1"/>
          <p:nvPr/>
        </p:nvSpPr>
        <p:spPr>
          <a:xfrm>
            <a:off x="9738731" y="5765524"/>
            <a:ext cx="341971" cy="369332"/>
          </a:xfrm>
          <a:prstGeom prst="rect">
            <a:avLst/>
          </a:prstGeom>
          <a:noFill/>
        </p:spPr>
        <p:txBody>
          <a:bodyPr wrap="square" rtlCol="0">
            <a:spAutoFit/>
          </a:bodyPr>
          <a:lstStyle/>
          <a:p>
            <a:r>
              <a:rPr lang="en-US" b="1" dirty="0">
                <a:solidFill>
                  <a:srgbClr val="FF0000"/>
                </a:solidFill>
              </a:rPr>
              <a:t>1</a:t>
            </a:r>
          </a:p>
        </p:txBody>
      </p:sp>
      <p:sp>
        <p:nvSpPr>
          <p:cNvPr id="6" name="TextBox 5"/>
          <p:cNvSpPr txBox="1"/>
          <p:nvPr/>
        </p:nvSpPr>
        <p:spPr>
          <a:xfrm>
            <a:off x="11338353" y="5765524"/>
            <a:ext cx="341971" cy="369332"/>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263067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tems to Review content">
            <a:extLst>
              <a:ext uri="{FF2B5EF4-FFF2-40B4-BE49-F238E27FC236}">
                <a16:creationId xmlns:a16="http://schemas.microsoft.com/office/drawing/2014/main" id="{06690AF3-BE0A-4049-B457-2573C387C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98" y="712996"/>
            <a:ext cx="11937003" cy="5432007"/>
          </a:xfrm>
          <a:prstGeom prst="rect">
            <a:avLst/>
          </a:prstGeom>
        </p:spPr>
      </p:pic>
      <p:sp>
        <p:nvSpPr>
          <p:cNvPr id="4" name="Title 3">
            <a:extLst>
              <a:ext uri="{FF2B5EF4-FFF2-40B4-BE49-F238E27FC236}">
                <a16:creationId xmlns:a16="http://schemas.microsoft.com/office/drawing/2014/main" id="{7C0ABD1C-4B07-4B2D-8A42-ABEC11FE985C}"/>
              </a:ext>
            </a:extLst>
          </p:cNvPr>
          <p:cNvSpPr>
            <a:spLocks noGrp="1"/>
          </p:cNvSpPr>
          <p:nvPr>
            <p:ph type="title"/>
          </p:nvPr>
        </p:nvSpPr>
        <p:spPr/>
        <p:txBody>
          <a:bodyPr>
            <a:noAutofit/>
          </a:bodyPr>
          <a:lstStyle/>
          <a:p>
            <a:r>
              <a:rPr lang="en-US" sz="3600"/>
              <a:t>Items to Review Quick Link</a:t>
            </a:r>
          </a:p>
        </p:txBody>
      </p:sp>
      <p:sp>
        <p:nvSpPr>
          <p:cNvPr id="3" name="Slide Number Placeholder 2">
            <a:extLst>
              <a:ext uri="{FF2B5EF4-FFF2-40B4-BE49-F238E27FC236}">
                <a16:creationId xmlns:a16="http://schemas.microsoft.com/office/drawing/2014/main" id="{2595CF2F-301F-42D5-9A82-310CABAB6173}"/>
              </a:ext>
            </a:extLst>
          </p:cNvPr>
          <p:cNvSpPr>
            <a:spLocks noGrp="1"/>
          </p:cNvSpPr>
          <p:nvPr>
            <p:ph type="sldNum" sz="quarter" idx="11"/>
          </p:nvPr>
        </p:nvSpPr>
        <p:spPr/>
        <p:txBody>
          <a:bodyPr/>
          <a:lstStyle/>
          <a:p>
            <a:fld id="{58AE716E-68DD-2249-A7FA-8AEF0B14DF81}" type="slidenum">
              <a:rPr lang="en-US" smtClean="0"/>
              <a:pPr/>
              <a:t>9</a:t>
            </a:fld>
            <a:endParaRPr lang="en-US"/>
          </a:p>
        </p:txBody>
      </p:sp>
    </p:spTree>
    <p:extLst>
      <p:ext uri="{BB962C8B-B14F-4D97-AF65-F5344CB8AC3E}">
        <p14:creationId xmlns:p14="http://schemas.microsoft.com/office/powerpoint/2010/main" val="170073302"/>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purl.org/dc/terms/"/>
    <ds:schemaRef ds:uri="3c8d6406-deae-4a0d-a95e-fe53ed4a1ac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60b788f9-dbc8-42fd-99f2-081ed83a52df"/>
    <ds:schemaRef ds:uri="http://www.w3.org/XML/1998/namespace"/>
    <ds:schemaRef ds:uri="http://purl.org/dc/dcmityp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20</TotalTime>
  <Words>2365</Words>
  <Application>Microsoft Office PowerPoint</Application>
  <PresentationFormat>Widescreen</PresentationFormat>
  <Paragraphs>177</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 Narrow</vt:lpstr>
      <vt:lpstr>Calibri</vt:lpstr>
      <vt:lpstr>Franklin Gothic Book</vt:lpstr>
      <vt:lpstr>Franklin Gothic Medium</vt:lpstr>
      <vt:lpstr>Gill Sans MT</vt:lpstr>
      <vt:lpstr>Times New Roman</vt:lpstr>
      <vt:lpstr>Cambium Assessment PPT</vt:lpstr>
      <vt:lpstr>1_Cambium Assessment PPT</vt:lpstr>
      <vt:lpstr>How to filter and search for items in Checkpoint  </vt:lpstr>
      <vt:lpstr>Objectives</vt:lpstr>
      <vt:lpstr>Homepage Design</vt:lpstr>
      <vt:lpstr>Unfiltered Content Page with Item Filters Open</vt:lpstr>
      <vt:lpstr>Item Filters—Options Available</vt:lpstr>
      <vt:lpstr>Find Items by Standard Using the Homepage Link</vt:lpstr>
      <vt:lpstr>A Filtered Quick Link: View Items I Created</vt:lpstr>
      <vt:lpstr>Items Shared With Me Quick Link</vt:lpstr>
      <vt:lpstr>Items to Review Quick Link</vt:lpstr>
      <vt:lpstr>View Shared Libraries—Dashboard Link</vt:lpstr>
      <vt:lpstr>Add an Item to a Test</vt:lpstr>
      <vt:lpstr>Use Item Filters Panel to Find Items You Need for a Test</vt:lpstr>
      <vt:lpstr>Filtered Items Display on the Add from Library Panel</vt:lpstr>
      <vt:lpstr>Add Original Item or Copy of the Item?</vt:lpstr>
      <vt:lpstr>For 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21</cp:revision>
  <cp:lastPrinted>2017-10-19T00:36:21Z</cp:lastPrinted>
  <dcterms:created xsi:type="dcterms:W3CDTF">2020-02-03T21:37:34Z</dcterms:created>
  <dcterms:modified xsi:type="dcterms:W3CDTF">2021-08-30T15:48:10Z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