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4"/>
  </p:sldMasterIdLst>
  <p:notesMasterIdLst>
    <p:notesMasterId r:id="rId16"/>
  </p:notesMasterIdLst>
  <p:handoutMasterIdLst>
    <p:handoutMasterId r:id="rId17"/>
  </p:handoutMasterIdLst>
  <p:sldIdLst>
    <p:sldId id="294" r:id="rId5"/>
    <p:sldId id="314" r:id="rId6"/>
    <p:sldId id="401" r:id="rId7"/>
    <p:sldId id="311" r:id="rId8"/>
    <p:sldId id="406" r:id="rId9"/>
    <p:sldId id="418" r:id="rId10"/>
    <p:sldId id="407" r:id="rId11"/>
    <p:sldId id="412" r:id="rId12"/>
    <p:sldId id="415" r:id="rId13"/>
    <p:sldId id="417" r:id="rId14"/>
    <p:sldId id="330" r:id="rId15"/>
  </p:sldIdLst>
  <p:sldSz cx="12192000" cy="6858000"/>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DC451846-FC81-479C-B6C7-C159C4C3A60C}">
          <p14:sldIdLst>
            <p14:sldId id="294"/>
            <p14:sldId id="314"/>
          </p14:sldIdLst>
        </p14:section>
        <p14:section name="Getting Started" id="{249454F0-8D1D-4C47-8218-05F4B3F1C878}">
          <p14:sldIdLst>
            <p14:sldId id="401"/>
          </p14:sldIdLst>
        </p14:section>
        <p14:section name="Viewing Standards" id="{379BF9C4-96BA-4A8B-B15C-EB76D3D63591}">
          <p14:sldIdLst>
            <p14:sldId id="311"/>
            <p14:sldId id="406"/>
          </p14:sldIdLst>
        </p14:section>
        <p14:section name="Setting Up Item Properties" id="{8B7807F1-F4D2-4C96-86B6-77FF14CEF2D8}">
          <p14:sldIdLst>
            <p14:sldId id="418"/>
            <p14:sldId id="407"/>
            <p14:sldId id="412"/>
            <p14:sldId id="415"/>
            <p14:sldId id="417"/>
          </p14:sldIdLst>
        </p14:section>
        <p14:section name="Outro" id="{D43B2BE8-B1A3-4DA5-BAC4-07AE5E6D10C3}">
          <p14:sldIdLst>
            <p14:sldId id="330"/>
          </p14:sldIdLst>
        </p14:section>
      </p14:sectionLst>
    </p:ext>
    <p:ext uri="{EFAFB233-063F-42B5-8137-9DF3F51BA10A}">
      <p15:sldGuideLst xmlns:p15="http://schemas.microsoft.com/office/powerpoint/2012/main">
        <p15:guide id="1" orient="horz" pos="384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hle, Angela" initials="JA" lastIdx="6" clrIdx="0">
    <p:extLst>
      <p:ext uri="{19B8F6BF-5375-455C-9EA6-DF929625EA0E}">
        <p15:presenceInfo xmlns:p15="http://schemas.microsoft.com/office/powerpoint/2012/main" userId="S-1-5-21-1472932569-214068005-926709054-8506" providerId="AD"/>
      </p:ext>
    </p:extLst>
  </p:cmAuthor>
  <p:cmAuthor id="2" name="Linda K. Reed" initials="lkr" lastIdx="33" clrIdx="1">
    <p:extLst>
      <p:ext uri="{19B8F6BF-5375-455C-9EA6-DF929625EA0E}">
        <p15:presenceInfo xmlns:p15="http://schemas.microsoft.com/office/powerpoint/2012/main" userId="Linda K. Reed" providerId="None"/>
      </p:ext>
    </p:extLst>
  </p:cmAuthor>
  <p:cmAuthor id="3" name="Reed, Linda" initials="RL" lastIdx="3" clrIdx="2">
    <p:extLst>
      <p:ext uri="{19B8F6BF-5375-455C-9EA6-DF929625EA0E}">
        <p15:presenceInfo xmlns:p15="http://schemas.microsoft.com/office/powerpoint/2012/main" userId="S-1-5-21-1472932569-214068005-926709054-41031" providerId="AD"/>
      </p:ext>
    </p:extLst>
  </p:cmAuthor>
  <p:cmAuthor id="4" name="Note" initials="Note" lastIdx="2" clrIdx="3">
    <p:extLst>
      <p:ext uri="{19B8F6BF-5375-455C-9EA6-DF929625EA0E}">
        <p15:presenceInfo xmlns:p15="http://schemas.microsoft.com/office/powerpoint/2012/main" userId="Note" providerId="None"/>
      </p:ext>
    </p:extLst>
  </p:cmAuthor>
  <p:cmAuthor id="5" name="Jehle, Angela" initials="JA [2]" lastIdx="15" clrIdx="4">
    <p:extLst>
      <p:ext uri="{19B8F6BF-5375-455C-9EA6-DF929625EA0E}">
        <p15:presenceInfo xmlns:p15="http://schemas.microsoft.com/office/powerpoint/2012/main" userId="S::ajehle@air.org::1e247570-42be-4474-860a-7a431184c2df" providerId="AD"/>
      </p:ext>
    </p:extLst>
  </p:cmAuthor>
  <p:cmAuthor id="6" name="Microsoft Office User" initials="Office [2]" lastIdx="1" clrIdx="5"/>
  <p:cmAuthor id="7" name="Microsoft Office User" initials="Office [7]" lastIdx="1" clrIdx="6"/>
  <p:cmAuthor id="8" name="Microsoft Office User" initials="Office [6]" lastIdx="1" clrIdx="7"/>
  <p:cmAuthor id="9" name="Bryant, Scott" initials="BS" lastIdx="3" clrIdx="8">
    <p:extLst>
      <p:ext uri="{19B8F6BF-5375-455C-9EA6-DF929625EA0E}">
        <p15:presenceInfo xmlns:p15="http://schemas.microsoft.com/office/powerpoint/2012/main" userId="S::10004330@id.ohio.gov::58570aa4-7d8d-46ba-bdd4-5b7455289caf" providerId="AD"/>
      </p:ext>
    </p:extLst>
  </p:cmAuthor>
  <p:cmAuthor id="10" name="Eugenia Kim" initials="EK" lastIdx="7" clrIdx="9">
    <p:extLst>
      <p:ext uri="{19B8F6BF-5375-455C-9EA6-DF929625EA0E}">
        <p15:presenceInfo xmlns:p15="http://schemas.microsoft.com/office/powerpoint/2012/main" userId="S::eugenia.kim@cambiumassessment.com::ba5101d1-58f2-460e-ba1b-f2c9b18296d6" providerId="AD"/>
      </p:ext>
    </p:extLst>
  </p:cmAuthor>
  <p:cmAuthor id="11" name="Evan Davis" initials="ED" lastIdx="23" clrIdx="10">
    <p:extLst>
      <p:ext uri="{19B8F6BF-5375-455C-9EA6-DF929625EA0E}">
        <p15:presenceInfo xmlns:p15="http://schemas.microsoft.com/office/powerpoint/2012/main" userId="S::evan.davis@cambiumassessment.com::0908157f-410a-4dba-b773-643e741566fb" providerId="AD"/>
      </p:ext>
    </p:extLst>
  </p:cmAuthor>
  <p:cmAuthor id="12" name="Jennifer Strittmatter" initials="JS" lastIdx="4" clrIdx="11">
    <p:extLst>
      <p:ext uri="{19B8F6BF-5375-455C-9EA6-DF929625EA0E}">
        <p15:presenceInfo xmlns:p15="http://schemas.microsoft.com/office/powerpoint/2012/main" userId="S::jennifer.strittmatter@cambiumassessment.com::e8934ff7-9e4a-4c8d-9513-cfdab75a79b2" providerId="AD"/>
      </p:ext>
    </p:extLst>
  </p:cmAuthor>
  <p:cmAuthor id="13" name="RG" initials="RG" lastIdx="7" clrIdx="12">
    <p:extLst>
      <p:ext uri="{19B8F6BF-5375-455C-9EA6-DF929625EA0E}">
        <p15:presenceInfo xmlns:p15="http://schemas.microsoft.com/office/powerpoint/2012/main" userId="RG" providerId="None"/>
      </p:ext>
    </p:extLst>
  </p:cmAuthor>
  <p:cmAuthor id="14" name="Mills, Monica" initials="MM" lastIdx="1" clrIdx="13">
    <p:extLst>
      <p:ext uri="{19B8F6BF-5375-455C-9EA6-DF929625EA0E}">
        <p15:presenceInfo xmlns:p15="http://schemas.microsoft.com/office/powerpoint/2012/main" userId="Mills, Monica" providerId="None"/>
      </p:ext>
    </p:extLst>
  </p:cmAuthor>
  <p:cmAuthor id="15" name="Morada, Dianne" initials="MD" lastIdx="24" clrIdx="14">
    <p:extLst>
      <p:ext uri="{19B8F6BF-5375-455C-9EA6-DF929625EA0E}">
        <p15:presenceInfo xmlns:p15="http://schemas.microsoft.com/office/powerpoint/2012/main" userId="S::20167605@k12.hi.us::dde3c573-5f62-4993-9176-83a29b40d958" providerId="AD"/>
      </p:ext>
    </p:extLst>
  </p:cmAuthor>
  <p:cmAuthor id="16" name="Kathleen Hughes" initials="KH" lastIdx="13" clrIdx="15">
    <p:extLst>
      <p:ext uri="{19B8F6BF-5375-455C-9EA6-DF929625EA0E}">
        <p15:presenceInfo xmlns:p15="http://schemas.microsoft.com/office/powerpoint/2012/main" userId="S-1-5-21-1949779832-2519084937-1351169659-455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A08"/>
    <a:srgbClr val="2C9ED9"/>
    <a:srgbClr val="C6E7F7"/>
    <a:srgbClr val="26ABE1"/>
    <a:srgbClr val="319EFF"/>
    <a:srgbClr val="B9BBBE"/>
    <a:srgbClr val="A8CF91"/>
    <a:srgbClr val="006298"/>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65AB78-5CD8-A9D5-F348-AB0E54F7791F}" v="6" dt="2021-08-24T19:54:34.044"/>
    <p1510:client id="{E1BD89F2-BEBD-91DF-8292-9611AD3C205B}" v="6" dt="2021-08-27T21:54:41.175"/>
  </p1510:revLst>
</p1510:revInfo>
</file>

<file path=ppt/tableStyles.xml><?xml version="1.0" encoding="utf-8"?>
<a:tblStyleLst xmlns:a="http://schemas.openxmlformats.org/drawingml/2006/main" def="{470918CE-3593-4766-BCB9-121BF4E22A45}">
  <a:tblStyle styleId="{31832965-C026-47F6-861E-5072A00C4E13}" styleName="Custom Accent 1">
    <a:wholeTbl>
      <a:tcTxStyle>
        <a:fontRef idx="minor">
          <a:schemeClr val="tx1"/>
        </a:fontRef>
        <a:schemeClr val="tx1"/>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schemeClr val="accent1"/>
              </a:solidFill>
            </a:ln>
          </a:insideV>
        </a:tcBdr>
        <a:fill>
          <a:solidFill>
            <a:prstClr val="white"/>
          </a:solidFill>
        </a:fill>
      </a:tcStyle>
    </a:wholeTbl>
    <a:band1H>
      <a:tcStyle>
        <a:tcBdr/>
        <a:fill>
          <a:solidFill>
            <a:schemeClr val="bg2"/>
          </a:solidFill>
        </a:fill>
      </a:tcStyle>
    </a:band1H>
    <a:band2H>
      <a:tcStyle>
        <a:tcBdr/>
      </a:tcStyle>
    </a:band2H>
    <a:band1V>
      <a:tcStyle>
        <a:tcBdr/>
        <a:fill>
          <a:solidFill>
            <a:schemeClr val="bg2"/>
          </a:solidFill>
        </a:fill>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prstClr val="white"/>
              </a:solidFill>
            </a:ln>
          </a:insideV>
        </a:tcBdr>
        <a:fill>
          <a:solidFill>
            <a:schemeClr val="accent1"/>
          </a:solidFill>
        </a:fill>
      </a:tcStyle>
    </a:firstRow>
  </a:tblStyle>
  <a:tblStyle styleId="{470918CE-3593-4766-BCB9-121BF4E22A45}" styleName="Custom Accent 2">
    <a:wholeTbl>
      <a:tcTxStyle>
        <a:fontRef idx="minor">
          <a:schemeClr val="tx1"/>
        </a:fontRef>
        <a:schemeClr val="tx1"/>
      </a:tcTxStyle>
      <a:tcStyle>
        <a:tcBdr>
          <a:left>
            <a:ln w="38100" cmpd="sng">
              <a:solidFill>
                <a:prstClr val="white"/>
              </a:solidFill>
            </a:ln>
          </a:left>
          <a:right>
            <a:ln w="38100" cmpd="sng">
              <a:solidFill>
                <a:prstClr val="white"/>
              </a:solidFill>
            </a:ln>
          </a:right>
          <a:top>
            <a:ln w="38100" cmpd="sng">
              <a:solidFill>
                <a:prstClr val="white"/>
              </a:solidFill>
            </a:ln>
          </a:top>
          <a:bottom>
            <a:ln w="38100" cmpd="sng">
              <a:solidFill>
                <a:prstClr val="white"/>
              </a:solidFill>
            </a:ln>
          </a:bottom>
          <a:insideH>
            <a:ln w="38100" cmpd="sng">
              <a:solidFill>
                <a:prstClr val="white"/>
              </a:solidFill>
            </a:ln>
          </a:insideH>
          <a:insideV>
            <a:ln w="38100" cmpd="sng">
              <a:solidFill>
                <a:prstClr val="white"/>
              </a:solidFill>
            </a:ln>
          </a:insideV>
        </a:tcBdr>
        <a:fill>
          <a:solidFill>
            <a:schemeClr val="bg2"/>
          </a:solidFill>
        </a:fill>
      </a:tcStyle>
    </a:wholeTbl>
    <a:band1H>
      <a:tcStyle>
        <a:tcBdr/>
      </a:tcStyle>
    </a:band1H>
    <a:band2H>
      <a:tcStyle>
        <a:tcBdr/>
      </a:tcStyle>
    </a:band2H>
    <a:band1V>
      <a:tcStyle>
        <a:tcBdr/>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03" autoAdjust="0"/>
    <p:restoredTop sz="71751" autoAdjust="0"/>
  </p:normalViewPr>
  <p:slideViewPr>
    <p:cSldViewPr snapToGrid="0">
      <p:cViewPr varScale="1">
        <p:scale>
          <a:sx n="84" d="100"/>
          <a:sy n="84" d="100"/>
        </p:scale>
        <p:origin x="916" y="56"/>
      </p:cViewPr>
      <p:guideLst>
        <p:guide orient="horz" pos="3840"/>
        <p:guide pos="3840"/>
      </p:guideLst>
    </p:cSldViewPr>
  </p:slideViewPr>
  <p:outlineViewPr>
    <p:cViewPr>
      <p:scale>
        <a:sx n="33" d="100"/>
        <a:sy n="33" d="100"/>
      </p:scale>
      <p:origin x="0" y="-79560"/>
    </p:cViewPr>
  </p:outlineViewPr>
  <p:notesTextViewPr>
    <p:cViewPr>
      <p:scale>
        <a:sx n="100" d="100"/>
        <a:sy n="100" d="100"/>
      </p:scale>
      <p:origin x="0" y="0"/>
    </p:cViewPr>
  </p:notesTextViewPr>
  <p:sorterViewPr>
    <p:cViewPr varScale="1">
      <p:scale>
        <a:sx n="1" d="1"/>
        <a:sy n="1" d="1"/>
      </p:scale>
      <p:origin x="0" y="-5429"/>
    </p:cViewPr>
  </p:sorterViewPr>
  <p:notesViewPr>
    <p:cSldViewPr snapToGrid="0">
      <p:cViewPr varScale="1">
        <p:scale>
          <a:sx n="62" d="100"/>
          <a:sy n="62" d="100"/>
        </p:scale>
        <p:origin x="1675" y="25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5273009" y="6578307"/>
            <a:ext cx="4033943" cy="351155"/>
          </a:xfrm>
          <a:prstGeom prst="rect">
            <a:avLst/>
          </a:prstGeom>
        </p:spPr>
        <p:txBody>
          <a:bodyPr vert="horz" lIns="93324" tIns="46662" rIns="93324" bIns="46662" rtlCol="0" anchor="b" anchorCtr="0"/>
          <a:lstStyle>
            <a:lvl1pPr algn="r">
              <a:defRPr sz="1200"/>
            </a:lvl1pPr>
          </a:lstStyle>
          <a:p>
            <a:r>
              <a:rPr lang="en-US" sz="1000" dirty="0">
                <a:latin typeface="Calibri" panose="020F0502020204030204" pitchFamily="34" charset="0"/>
              </a:rPr>
              <a:t>(added from Insert tab, Header &amp; Footer icon, Fixed Date and time)  1/23/2018</a:t>
            </a:r>
            <a:endParaRPr lang="en-US" sz="1000" dirty="0"/>
          </a:p>
        </p:txBody>
      </p:sp>
      <p:sp>
        <p:nvSpPr>
          <p:cNvPr id="4" name="Footer Placeholder 3"/>
          <p:cNvSpPr>
            <a:spLocks noGrp="1"/>
          </p:cNvSpPr>
          <p:nvPr>
            <p:ph type="ftr" sz="quarter" idx="2"/>
          </p:nvPr>
        </p:nvSpPr>
        <p:spPr>
          <a:xfrm>
            <a:off x="6" y="6577088"/>
            <a:ext cx="4033943" cy="351155"/>
          </a:xfrm>
          <a:prstGeom prst="rect">
            <a:avLst/>
          </a:prstGeom>
        </p:spPr>
        <p:txBody>
          <a:bodyPr vert="horz" lIns="93324" tIns="46662" rIns="93324" bIns="46662" rtlCol="0" anchor="b"/>
          <a:lstStyle>
            <a:lvl1pPr algn="l">
              <a:defRPr sz="1200"/>
            </a:lvl1pPr>
          </a:lstStyle>
          <a:p>
            <a:r>
              <a:rPr lang="en-US" sz="1000" dirty="0">
                <a:latin typeface="Calibri" panose="020F0502020204030204" pitchFamily="34" charset="0"/>
              </a:rPr>
              <a:t>Presentation Title (added from Insert tab, Header &amp; Footer icon)</a:t>
            </a:r>
            <a:endParaRPr lang="en-US" sz="1000" dirty="0"/>
          </a:p>
        </p:txBody>
      </p:sp>
      <p:sp>
        <p:nvSpPr>
          <p:cNvPr id="5" name="Slide Number Placeholder 4"/>
          <p:cNvSpPr>
            <a:spLocks noGrp="1"/>
          </p:cNvSpPr>
          <p:nvPr>
            <p:ph type="sldNum" sz="quarter" idx="3"/>
          </p:nvPr>
        </p:nvSpPr>
        <p:spPr>
          <a:xfrm>
            <a:off x="4486100" y="6680115"/>
            <a:ext cx="339153" cy="248124"/>
          </a:xfrm>
          <a:prstGeom prst="rect">
            <a:avLst/>
          </a:prstGeom>
        </p:spPr>
        <p:txBody>
          <a:bodyPr vert="horz" wrap="none" lIns="93324" tIns="46662" rIns="93324" bIns="46662" rtlCol="0" anchor="b">
            <a:spAutoFit/>
          </a:bodyPr>
          <a:lstStyle>
            <a:lvl1pPr algn="r">
              <a:defRPr sz="1200"/>
            </a:lvl1pPr>
          </a:lstStyle>
          <a:p>
            <a:fld id="{8ECF3336-8297-0546-B238-9969018B7F84}" type="slidenum">
              <a:rPr lang="en-US" sz="1000"/>
              <a:t>‹#›</a:t>
            </a:fld>
            <a:endParaRPr lang="en-US" sz="1000" dirty="0"/>
          </a:p>
        </p:txBody>
      </p:sp>
      <p:pic>
        <p:nvPicPr>
          <p:cNvPr id="11" name="Picture 10">
            <a:extLst>
              <a:ext uri="{FF2B5EF4-FFF2-40B4-BE49-F238E27FC236}">
                <a16:creationId xmlns:a16="http://schemas.microsoft.com/office/drawing/2014/main" id="{C06ED5D5-4B95-4241-858C-94762E2091A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23396" y="110101"/>
            <a:ext cx="1585411" cy="266019"/>
          </a:xfrm>
          <a:prstGeom prst="rect">
            <a:avLst/>
          </a:prstGeom>
        </p:spPr>
      </p:pic>
    </p:spTree>
    <p:extLst>
      <p:ext uri="{BB962C8B-B14F-4D97-AF65-F5344CB8AC3E}">
        <p14:creationId xmlns:p14="http://schemas.microsoft.com/office/powerpoint/2010/main" val="300034381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rcRect/>
          <a:stretch/>
        </p:blipFill>
        <p:spPr>
          <a:xfrm>
            <a:off x="7564617" y="132033"/>
            <a:ext cx="1598061" cy="268141"/>
          </a:xfrm>
          <a:prstGeom prst="rect">
            <a:avLst/>
          </a:prstGeom>
        </p:spPr>
      </p:pic>
      <p:sp>
        <p:nvSpPr>
          <p:cNvPr id="3" name="Date Placeholder 2"/>
          <p:cNvSpPr>
            <a:spLocks noGrp="1"/>
          </p:cNvSpPr>
          <p:nvPr>
            <p:ph type="dt" idx="1"/>
          </p:nvPr>
        </p:nvSpPr>
        <p:spPr>
          <a:xfrm>
            <a:off x="5273009" y="6554898"/>
            <a:ext cx="4033943" cy="468207"/>
          </a:xfrm>
          <a:prstGeom prst="rect">
            <a:avLst/>
          </a:prstGeom>
        </p:spPr>
        <p:txBody>
          <a:bodyPr vert="horz" lIns="93324" tIns="46662" rIns="93324" bIns="46662" rtlCol="0" anchor="b" anchorCtr="0"/>
          <a:lstStyle>
            <a:lvl1pPr algn="r">
              <a:defRPr sz="1000" baseline="0">
                <a:latin typeface="Calibri"/>
              </a:defRPr>
            </a:lvl1pPr>
          </a:lstStyle>
          <a:p>
            <a:r>
              <a:rPr lang="en-US"/>
              <a:t>(added from Insert tab, Header &amp; Footer icon, Fixed Date and time)  1/23/2018</a:t>
            </a:r>
            <a:endParaRPr lang="en-US" dirty="0"/>
          </a:p>
        </p:txBody>
      </p:sp>
      <p:sp>
        <p:nvSpPr>
          <p:cNvPr id="4" name="Slide Image Placeholder 3"/>
          <p:cNvSpPr>
            <a:spLocks noGrp="1" noRot="1" noChangeAspect="1"/>
          </p:cNvSpPr>
          <p:nvPr>
            <p:ph type="sldImg" idx="2"/>
          </p:nvPr>
        </p:nvSpPr>
        <p:spPr>
          <a:xfrm>
            <a:off x="2814638" y="520700"/>
            <a:ext cx="3679825" cy="2070100"/>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2" y="2672781"/>
            <a:ext cx="9306946" cy="3799793"/>
          </a:xfrm>
          <a:prstGeom prst="rect">
            <a:avLst/>
          </a:prstGeom>
        </p:spPr>
        <p:txBody>
          <a:bodyPr vert="horz" lIns="93324" tIns="46662" rIns="93324" bIns="46662"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6" y="6554900"/>
            <a:ext cx="4033943" cy="468207"/>
          </a:xfrm>
          <a:prstGeom prst="rect">
            <a:avLst/>
          </a:prstGeom>
        </p:spPr>
        <p:txBody>
          <a:bodyPr vert="horz" lIns="93324" tIns="46662" rIns="93324" bIns="46662" rtlCol="0" anchor="b" anchorCtr="0"/>
          <a:lstStyle>
            <a:lvl1pPr algn="l">
              <a:defRPr sz="1100">
                <a:latin typeface="Calibri"/>
              </a:defRPr>
            </a:lvl1pPr>
          </a:lstStyle>
          <a:p>
            <a:r>
              <a:rPr lang="en-US" dirty="0"/>
              <a:t>Presentation Title (added from Insert tab, Header &amp; Footer icon)</a:t>
            </a:r>
          </a:p>
        </p:txBody>
      </p:sp>
      <p:sp>
        <p:nvSpPr>
          <p:cNvPr id="7" name="Slide Number Placeholder 6"/>
          <p:cNvSpPr>
            <a:spLocks noGrp="1"/>
          </p:cNvSpPr>
          <p:nvPr>
            <p:ph type="sldNum" sz="quarter" idx="5"/>
          </p:nvPr>
        </p:nvSpPr>
        <p:spPr>
          <a:xfrm>
            <a:off x="4563180" y="6789014"/>
            <a:ext cx="182742" cy="231784"/>
          </a:xfrm>
          <a:prstGeom prst="rect">
            <a:avLst/>
          </a:prstGeom>
        </p:spPr>
        <p:txBody>
          <a:bodyPr vert="horz" wrap="none" lIns="0" tIns="0" rIns="0" bIns="46662" rtlCol="0" anchor="ctr" anchorCtr="1">
            <a:spAutoFit/>
          </a:bodyPr>
          <a:lstStyle>
            <a:lvl1pPr algn="ctr">
              <a:defRPr sz="1200">
                <a:latin typeface="Calibri"/>
              </a:defRPr>
            </a:lvl1pPr>
          </a:lstStyle>
          <a:p>
            <a:fld id="{B54DC83E-89B8-4806-9A94-7D2BAA520DC6}" type="slidenum">
              <a:rPr lang="en-US" smtClean="0"/>
              <a:pPr/>
              <a:t>‹#›</a:t>
            </a:fld>
            <a:endParaRPr lang="en-US" dirty="0"/>
          </a:p>
        </p:txBody>
      </p:sp>
    </p:spTree>
    <p:extLst>
      <p:ext uri="{BB962C8B-B14F-4D97-AF65-F5344CB8AC3E}">
        <p14:creationId xmlns:p14="http://schemas.microsoft.com/office/powerpoint/2010/main" val="260973263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Calibri"/>
        <a:ea typeface="+mn-ea"/>
        <a:cs typeface="+mn-cs"/>
      </a:defRPr>
    </a:lvl1pPr>
    <a:lvl2pPr marL="457200" algn="l" defTabSz="914400" rtl="0" eaLnBrk="1" latinLnBrk="0" hangingPunct="1">
      <a:defRPr sz="1200" kern="1200">
        <a:solidFill>
          <a:schemeClr val="tx1"/>
        </a:solidFill>
        <a:latin typeface="Calibri"/>
        <a:ea typeface="+mn-ea"/>
        <a:cs typeface="+mn-cs"/>
      </a:defRPr>
    </a:lvl2pPr>
    <a:lvl3pPr marL="914400" algn="l" defTabSz="914400" rtl="0" eaLnBrk="1" latinLnBrk="0" hangingPunct="1">
      <a:defRPr sz="1200" kern="1200">
        <a:solidFill>
          <a:schemeClr val="tx1"/>
        </a:solidFill>
        <a:latin typeface="Calibri"/>
        <a:ea typeface="+mn-ea"/>
        <a:cs typeface="+mn-cs"/>
      </a:defRPr>
    </a:lvl3pPr>
    <a:lvl4pPr marL="1371600" algn="l" defTabSz="914400" rtl="0" eaLnBrk="1" latinLnBrk="0" hangingPunct="1">
      <a:defRPr sz="1200" kern="1200">
        <a:solidFill>
          <a:schemeClr val="tx1"/>
        </a:solidFill>
        <a:latin typeface="Calibri"/>
        <a:ea typeface="+mn-ea"/>
        <a:cs typeface="+mn-cs"/>
      </a:defRPr>
    </a:lvl4pPr>
    <a:lvl5pPr marL="1828800" algn="l" defTabSz="914400" rtl="0" eaLnBrk="1" latinLnBrk="0" hangingPunct="1">
      <a:defRPr sz="1200" kern="1200">
        <a:solidFill>
          <a:schemeClr val="tx1"/>
        </a:solidFill>
        <a:latin typeface="Calibri"/>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20988" y="523875"/>
            <a:ext cx="3681412" cy="2070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cs typeface="Arial" panose="020B0604020202020204" pitchFamily="34" charset="0"/>
              </a:rPr>
              <a:t>Welcome to the </a:t>
            </a:r>
            <a:r>
              <a:rPr lang="en-US" altLang="en-US" i="1" dirty="0">
                <a:latin typeface="Arial" panose="020B0604020202020204" pitchFamily="34" charset="0"/>
                <a:cs typeface="Arial" panose="020B0604020202020204" pitchFamily="34" charset="0"/>
              </a:rPr>
              <a:t>How to Align Items to Standards and Set Up Item Properties </a:t>
            </a:r>
            <a:r>
              <a:rPr lang="en-US" altLang="en-US" dirty="0">
                <a:latin typeface="Arial" panose="020B0604020202020204" pitchFamily="34" charset="0"/>
                <a:cs typeface="Arial" panose="020B0604020202020204" pitchFamily="34" charset="0"/>
              </a:rPr>
              <a:t>training module. This module is part of a series of training modules on the Checkpoint System and its features. This module explains how to align items to standards and set up item properties.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latin typeface="Arial" panose="020B0604020202020204" pitchFamily="34" charset="0"/>
                <a:cs typeface="Arial" panose="020B0604020202020204" pitchFamily="34" charset="0"/>
              </a:rPr>
              <a:t>Consult your </a:t>
            </a:r>
            <a:r>
              <a:rPr lang="en-US" sz="1200" i="1" baseline="0" dirty="0">
                <a:solidFill>
                  <a:schemeClr val="tx1"/>
                </a:solidFill>
                <a:latin typeface="Arial" panose="020B0604020202020204" pitchFamily="34" charset="0"/>
                <a:cs typeface="Arial" panose="020B0604020202020204" pitchFamily="34" charset="0"/>
              </a:rPr>
              <a:t>Checkpoint </a:t>
            </a:r>
            <a:r>
              <a:rPr lang="en-US" sz="1200" i="1" u="none" baseline="0" dirty="0">
                <a:solidFill>
                  <a:schemeClr val="tx1"/>
                </a:solidFill>
                <a:latin typeface="Arial" panose="020B0604020202020204" pitchFamily="34" charset="0"/>
                <a:cs typeface="Arial" panose="020B0604020202020204" pitchFamily="34" charset="0"/>
              </a:rPr>
              <a:t>User </a:t>
            </a:r>
            <a:r>
              <a:rPr lang="en-US" sz="1200" i="1" baseline="0" dirty="0">
                <a:solidFill>
                  <a:schemeClr val="tx1"/>
                </a:solidFill>
                <a:latin typeface="Arial" panose="020B0604020202020204" pitchFamily="34" charset="0"/>
                <a:cs typeface="Arial" panose="020B0604020202020204" pitchFamily="34" charset="0"/>
              </a:rPr>
              <a:t>Guide </a:t>
            </a:r>
            <a:r>
              <a:rPr lang="en-US" sz="1200" i="0" baseline="0" dirty="0">
                <a:solidFill>
                  <a:schemeClr val="tx1"/>
                </a:solidFill>
                <a:latin typeface="Arial" panose="020B0604020202020204" pitchFamily="34" charset="0"/>
                <a:cs typeface="Arial" panose="020B0604020202020204" pitchFamily="34" charset="0"/>
              </a:rPr>
              <a:t>on the HSAP portal </a:t>
            </a:r>
            <a:r>
              <a:rPr lang="en-US" sz="1200" baseline="0" dirty="0">
                <a:solidFill>
                  <a:schemeClr val="tx1"/>
                </a:solidFill>
                <a:latin typeface="Arial" panose="020B0604020202020204" pitchFamily="34" charset="0"/>
                <a:cs typeface="Arial" panose="020B0604020202020204" pitchFamily="34" charset="0"/>
              </a:rPr>
              <a:t>for information about additional features in Checkpoint.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4615277" y="6789012"/>
            <a:ext cx="78548" cy="231784"/>
          </a:xfrm>
        </p:spPr>
        <p:txBody>
          <a:bodyPr/>
          <a:lstStyle/>
          <a:p>
            <a:fld id="{B54DC83E-89B8-4806-9A94-7D2BAA520DC6}" type="slidenum">
              <a:rPr lang="en-US" smtClean="0"/>
              <a:pPr/>
              <a:t>1</a:t>
            </a:fld>
            <a:endParaRPr lang="en-US" dirty="0"/>
          </a:p>
        </p:txBody>
      </p:sp>
      <p:sp>
        <p:nvSpPr>
          <p:cNvPr id="5" name="Date Placeholder 4">
            <a:extLst>
              <a:ext uri="{FF2B5EF4-FFF2-40B4-BE49-F238E27FC236}">
                <a16:creationId xmlns:a16="http://schemas.microsoft.com/office/drawing/2014/main" id="{5C68BE9B-CDA6-4E9A-951F-1A5EB9FEFC10}"/>
              </a:ext>
            </a:extLst>
          </p:cNvPr>
          <p:cNvSpPr>
            <a:spLocks noGrp="1"/>
          </p:cNvSpPr>
          <p:nvPr>
            <p:ph type="dt" idx="11"/>
          </p:nvPr>
        </p:nvSpPr>
        <p:spPr/>
        <p:txBody>
          <a:bodyPr/>
          <a:lstStyle/>
          <a:p>
            <a:r>
              <a:rPr lang="en-US" dirty="0"/>
              <a:t>(added from Insert tab, Header &amp; Footer icon, Fixed Date and time)  1/23/2018</a:t>
            </a:r>
          </a:p>
        </p:txBody>
      </p:sp>
      <p:sp>
        <p:nvSpPr>
          <p:cNvPr id="6" name="Footer Placeholder 5">
            <a:extLst>
              <a:ext uri="{FF2B5EF4-FFF2-40B4-BE49-F238E27FC236}">
                <a16:creationId xmlns:a16="http://schemas.microsoft.com/office/drawing/2014/main" id="{D048B2A6-7232-495D-BC20-A40C1870A132}"/>
              </a:ext>
            </a:extLst>
          </p:cNvPr>
          <p:cNvSpPr>
            <a:spLocks noGrp="1"/>
          </p:cNvSpPr>
          <p:nvPr>
            <p:ph type="ftr" sz="quarter" idx="12"/>
          </p:nvPr>
        </p:nvSpPr>
        <p:spPr/>
        <p:txBody>
          <a:bodyPr/>
          <a:lstStyle/>
          <a:p>
            <a:r>
              <a:rPr lang="en-US" dirty="0"/>
              <a:t>Presentation Title (added from Insert tab, Header &amp; Footer icon)</a:t>
            </a:r>
          </a:p>
        </p:txBody>
      </p:sp>
    </p:spTree>
    <p:extLst>
      <p:ext uri="{BB962C8B-B14F-4D97-AF65-F5344CB8AC3E}">
        <p14:creationId xmlns:p14="http://schemas.microsoft.com/office/powerpoint/2010/main" val="29216040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Calibri"/>
                <a:ea typeface="+mn-ea"/>
                <a:cs typeface="+mn-cs"/>
              </a:rPr>
              <a:t>The four bottom sections of the pop-up are </a:t>
            </a:r>
            <a:r>
              <a:rPr lang="en-US" sz="1200" b="1" kern="1200" dirty="0">
                <a:solidFill>
                  <a:schemeClr val="tx1"/>
                </a:solidFill>
                <a:effectLst/>
                <a:latin typeface="Calibri"/>
                <a:ea typeface="+mn-ea"/>
                <a:cs typeface="+mn-cs"/>
              </a:rPr>
              <a:t>Description</a:t>
            </a:r>
            <a:r>
              <a:rPr lang="en-US" sz="1200" kern="1200" dirty="0">
                <a:solidFill>
                  <a:schemeClr val="tx1"/>
                </a:solidFill>
                <a:effectLst/>
                <a:latin typeface="Calibri"/>
                <a:ea typeface="+mn-ea"/>
                <a:cs typeface="+mn-cs"/>
              </a:rPr>
              <a:t>, </a:t>
            </a:r>
            <a:r>
              <a:rPr lang="en-US" sz="1200" b="1" kern="1200" dirty="0">
                <a:solidFill>
                  <a:schemeClr val="tx1"/>
                </a:solidFill>
                <a:effectLst/>
                <a:latin typeface="Calibri"/>
                <a:ea typeface="+mn-ea"/>
                <a:cs typeface="+mn-cs"/>
              </a:rPr>
              <a:t>Difficulty Level,</a:t>
            </a:r>
            <a:r>
              <a:rPr lang="en-US" sz="1200" kern="1200" dirty="0">
                <a:solidFill>
                  <a:schemeClr val="tx1"/>
                </a:solidFill>
                <a:effectLst/>
                <a:latin typeface="Calibri"/>
                <a:ea typeface="+mn-ea"/>
                <a:cs typeface="+mn-cs"/>
              </a:rPr>
              <a:t> </a:t>
            </a:r>
            <a:r>
              <a:rPr lang="en-US" sz="1200" b="1" kern="1200" dirty="0">
                <a:solidFill>
                  <a:schemeClr val="tx1"/>
                </a:solidFill>
                <a:effectLst/>
                <a:latin typeface="Calibri"/>
                <a:ea typeface="+mn-ea"/>
                <a:cs typeface="+mn-cs"/>
              </a:rPr>
              <a:t>Keywords, and Source.</a:t>
            </a:r>
            <a:endParaRPr lang="en-US" sz="1200" kern="1200" dirty="0">
              <a:solidFill>
                <a:schemeClr val="tx1"/>
              </a:solidFill>
              <a:effectLst/>
              <a:latin typeface="Calibri"/>
              <a:ea typeface="+mn-ea"/>
              <a:cs typeface="+mn-cs"/>
            </a:endParaRPr>
          </a:p>
          <a:p>
            <a:endParaRPr lang="en-US" sz="1200" kern="1200" dirty="0">
              <a:solidFill>
                <a:schemeClr val="tx1"/>
              </a:solidFill>
              <a:effectLst/>
              <a:latin typeface="Calibri"/>
              <a:ea typeface="+mn-ea"/>
              <a:cs typeface="+mn-cs"/>
            </a:endParaRPr>
          </a:p>
          <a:p>
            <a:r>
              <a:rPr lang="en-US" sz="1200" kern="1200" dirty="0">
                <a:solidFill>
                  <a:schemeClr val="tx1"/>
                </a:solidFill>
                <a:effectLst/>
                <a:latin typeface="Calibri"/>
                <a:ea typeface="+mn-ea"/>
                <a:cs typeface="+mn-cs"/>
              </a:rPr>
              <a:t>In the </a:t>
            </a:r>
            <a:r>
              <a:rPr lang="en-US" sz="1200" b="1" i="0" kern="1200" dirty="0">
                <a:solidFill>
                  <a:schemeClr val="tx1"/>
                </a:solidFill>
                <a:effectLst/>
                <a:latin typeface="Calibri"/>
                <a:ea typeface="+mn-ea"/>
                <a:cs typeface="+mn-cs"/>
              </a:rPr>
              <a:t>Description</a:t>
            </a:r>
            <a:r>
              <a:rPr lang="en-US" sz="1200" kern="1200" dirty="0">
                <a:solidFill>
                  <a:schemeClr val="tx1"/>
                </a:solidFill>
                <a:effectLst/>
                <a:latin typeface="Calibri"/>
                <a:ea typeface="+mn-ea"/>
                <a:cs typeface="+mn-cs"/>
              </a:rPr>
              <a:t> field (1), enter a user-friendly description for the item. Users will be able to see this description in the list of items by clicking the button that will appear immediately to the right of the item name.</a:t>
            </a:r>
          </a:p>
          <a:p>
            <a:endParaRPr lang="en-US" sz="1200" kern="1200" dirty="0">
              <a:solidFill>
                <a:schemeClr val="tx1"/>
              </a:solidFill>
              <a:effectLst/>
              <a:latin typeface="Calibri"/>
              <a:ea typeface="+mn-ea"/>
              <a:cs typeface="+mn-cs"/>
            </a:endParaRPr>
          </a:p>
          <a:p>
            <a:r>
              <a:rPr lang="en-US" sz="1200" kern="1200" dirty="0">
                <a:solidFill>
                  <a:schemeClr val="tx1"/>
                </a:solidFill>
                <a:effectLst/>
                <a:latin typeface="Calibri"/>
                <a:ea typeface="+mn-ea"/>
                <a:cs typeface="+mn-cs"/>
              </a:rPr>
              <a:t>From the </a:t>
            </a:r>
            <a:r>
              <a:rPr lang="en-US" sz="1200" b="1" kern="1200" dirty="0">
                <a:solidFill>
                  <a:schemeClr val="tx1"/>
                </a:solidFill>
                <a:effectLst/>
                <a:latin typeface="Calibri"/>
                <a:ea typeface="+mn-ea"/>
                <a:cs typeface="+mn-cs"/>
              </a:rPr>
              <a:t>Difficulty Level</a:t>
            </a:r>
            <a:r>
              <a:rPr lang="en-US" sz="1200" kern="1200" dirty="0">
                <a:solidFill>
                  <a:schemeClr val="tx1"/>
                </a:solidFill>
                <a:effectLst/>
                <a:latin typeface="Calibri"/>
                <a:ea typeface="+mn-ea"/>
                <a:cs typeface="+mn-cs"/>
              </a:rPr>
              <a:t> (2) dropdown, select whether the item is intended to be easy, moderate, or difficult.</a:t>
            </a:r>
          </a:p>
          <a:p>
            <a:endParaRPr lang="en-US" sz="1200" kern="1200" dirty="0">
              <a:solidFill>
                <a:schemeClr val="tx1"/>
              </a:solidFill>
              <a:effectLst/>
              <a:latin typeface="Calibri"/>
              <a:ea typeface="+mn-ea"/>
              <a:cs typeface="+mn-cs"/>
            </a:endParaRPr>
          </a:p>
          <a:p>
            <a:r>
              <a:rPr lang="en-US" sz="1200" b="1" kern="1200" dirty="0">
                <a:solidFill>
                  <a:schemeClr val="tx1"/>
                </a:solidFill>
                <a:effectLst/>
                <a:latin typeface="Calibri"/>
                <a:ea typeface="+mn-ea"/>
                <a:cs typeface="+mn-cs"/>
              </a:rPr>
              <a:t>Keywords </a:t>
            </a:r>
            <a:r>
              <a:rPr lang="en-US" sz="1200" b="0" kern="1200" dirty="0">
                <a:solidFill>
                  <a:schemeClr val="tx1"/>
                </a:solidFill>
                <a:effectLst/>
                <a:latin typeface="Calibri"/>
                <a:ea typeface="+mn-ea"/>
                <a:cs typeface="+mn-cs"/>
              </a:rPr>
              <a:t>(3)</a:t>
            </a:r>
            <a:r>
              <a:rPr lang="en-US" sz="1200" b="1" kern="1200" dirty="0">
                <a:solidFill>
                  <a:schemeClr val="tx1"/>
                </a:solidFill>
                <a:effectLst/>
                <a:latin typeface="Calibri"/>
                <a:ea typeface="+mn-ea"/>
                <a:cs typeface="+mn-cs"/>
              </a:rPr>
              <a:t> </a:t>
            </a:r>
            <a:r>
              <a:rPr lang="en-US" sz="1200" kern="1200" dirty="0">
                <a:solidFill>
                  <a:schemeClr val="tx1"/>
                </a:solidFill>
                <a:effectLst/>
                <a:latin typeface="Calibri"/>
                <a:ea typeface="+mn-ea"/>
                <a:cs typeface="+mn-cs"/>
              </a:rPr>
              <a:t>allow you to search for items on the Items tab. To add a new keyword, enter it in the field and click </a:t>
            </a:r>
            <a:r>
              <a:rPr lang="en-US" sz="1200" b="1" kern="1200" dirty="0">
                <a:solidFill>
                  <a:schemeClr val="tx1"/>
                </a:solidFill>
                <a:effectLst/>
                <a:latin typeface="Calibri"/>
                <a:ea typeface="+mn-ea"/>
                <a:cs typeface="+mn-cs"/>
              </a:rPr>
              <a:t>Add</a:t>
            </a:r>
            <a:r>
              <a:rPr lang="en-US" sz="1200" kern="1200" dirty="0">
                <a:solidFill>
                  <a:schemeClr val="tx1"/>
                </a:solidFill>
                <a:effectLst/>
                <a:latin typeface="Calibri"/>
                <a:ea typeface="+mn-ea"/>
                <a:cs typeface="+mn-cs"/>
              </a:rPr>
              <a:t>. The new keyword appears above the field. To remove a keyword, click the remove button, which looks like an X, immediately to the right of the keyword.</a:t>
            </a:r>
          </a:p>
          <a:p>
            <a:endParaRPr lang="en-US" sz="1200" kern="1200" dirty="0">
              <a:solidFill>
                <a:schemeClr val="tx1"/>
              </a:solidFill>
              <a:effectLst/>
              <a:latin typeface="Calibri"/>
              <a:ea typeface="+mn-ea"/>
              <a:cs typeface="+mn-cs"/>
            </a:endParaRPr>
          </a:p>
          <a:p>
            <a:r>
              <a:rPr lang="en-US" sz="1200" kern="1200" dirty="0">
                <a:solidFill>
                  <a:schemeClr val="tx1"/>
                </a:solidFill>
                <a:effectLst/>
                <a:latin typeface="Calibri"/>
                <a:ea typeface="+mn-ea"/>
                <a:cs typeface="+mn-cs"/>
              </a:rPr>
              <a:t>You can use the </a:t>
            </a:r>
            <a:r>
              <a:rPr lang="en-US" sz="1200" b="1" kern="1200" dirty="0">
                <a:solidFill>
                  <a:schemeClr val="tx1"/>
                </a:solidFill>
                <a:effectLst/>
                <a:latin typeface="Calibri"/>
                <a:ea typeface="+mn-ea"/>
                <a:cs typeface="+mn-cs"/>
              </a:rPr>
              <a:t>Source</a:t>
            </a:r>
            <a:r>
              <a:rPr lang="en-US" sz="1200" kern="1200" dirty="0">
                <a:solidFill>
                  <a:schemeClr val="tx1"/>
                </a:solidFill>
                <a:effectLst/>
                <a:latin typeface="Calibri"/>
                <a:ea typeface="+mn-ea"/>
                <a:cs typeface="+mn-cs"/>
              </a:rPr>
              <a:t> (4) field to explain the origin of any reading passage or other media you add to an item.</a:t>
            </a:r>
          </a:p>
        </p:txBody>
      </p:sp>
      <p:sp>
        <p:nvSpPr>
          <p:cNvPr id="4" name="Date Placeholder 3"/>
          <p:cNvSpPr>
            <a:spLocks noGrp="1"/>
          </p:cNvSpPr>
          <p:nvPr>
            <p:ph type="dt" idx="1"/>
          </p:nvPr>
        </p:nvSpPr>
        <p:spPr/>
        <p:txBody>
          <a:bodyPr/>
          <a:lstStyle/>
          <a:p>
            <a:r>
              <a:rPr lang="en-US"/>
              <a:t>(added from Insert tab, Header &amp; Footer icon, Fixed Date and time)  1/23/2018</a:t>
            </a:r>
            <a:endParaRPr lang="en-US" dirty="0"/>
          </a:p>
        </p:txBody>
      </p:sp>
      <p:sp>
        <p:nvSpPr>
          <p:cNvPr id="5" name="Footer Placeholder 4"/>
          <p:cNvSpPr>
            <a:spLocks noGrp="1"/>
          </p:cNvSpPr>
          <p:nvPr>
            <p:ph type="ftr" sz="quarter" idx="4"/>
          </p:nvPr>
        </p:nvSpPr>
        <p:spPr/>
        <p:txBody>
          <a:bodyPr/>
          <a:lstStyle/>
          <a:p>
            <a:r>
              <a:rPr lang="en-US"/>
              <a:t>Presentation Title (added from Insert tab, Header &amp; Footer icon)</a:t>
            </a:r>
            <a:endParaRPr lang="en-US" dirty="0"/>
          </a:p>
        </p:txBody>
      </p:sp>
      <p:sp>
        <p:nvSpPr>
          <p:cNvPr id="6" name="Slide Number Placeholder 5"/>
          <p:cNvSpPr>
            <a:spLocks noGrp="1"/>
          </p:cNvSpPr>
          <p:nvPr>
            <p:ph type="sldNum" sz="quarter" idx="5"/>
          </p:nvPr>
        </p:nvSpPr>
        <p:spPr/>
        <p:txBody>
          <a:bodyPr/>
          <a:lstStyle/>
          <a:p>
            <a:fld id="{B54DC83E-89B8-4806-9A94-7D2BAA520DC6}" type="slidenum">
              <a:rPr lang="en-US" smtClean="0"/>
              <a:pPr/>
              <a:t>10</a:t>
            </a:fld>
            <a:endParaRPr lang="en-US" dirty="0"/>
          </a:p>
        </p:txBody>
      </p:sp>
    </p:spTree>
    <p:extLst>
      <p:ext uri="{BB962C8B-B14F-4D97-AF65-F5344CB8AC3E}">
        <p14:creationId xmlns:p14="http://schemas.microsoft.com/office/powerpoint/2010/main" val="3631605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51" eaLnBrk="1" hangingPunct="1">
              <a:spcBef>
                <a:spcPct val="0"/>
              </a:spcBef>
              <a:defRPr/>
            </a:pPr>
            <a:r>
              <a:rPr lang="en-US" dirty="0">
                <a:solidFill>
                  <a:schemeClr val="tx1"/>
                </a:solidFill>
                <a:latin typeface="Arial" panose="020B0604020202020204" pitchFamily="34" charset="0"/>
                <a:cs typeface="Arial" panose="020B0604020202020204" pitchFamily="34" charset="0"/>
              </a:rPr>
              <a:t>You can find additional Checkpoint resources on the</a:t>
            </a:r>
            <a:r>
              <a:rPr lang="en-US" baseline="0" dirty="0">
                <a:solidFill>
                  <a:schemeClr val="tx1"/>
                </a:solidFill>
                <a:latin typeface="Arial" panose="020B0604020202020204" pitchFamily="34" charset="0"/>
                <a:cs typeface="Arial" panose="020B0604020202020204" pitchFamily="34" charset="0"/>
              </a:rPr>
              <a:t> Smarter Balanced, HSA-Science, and EOC portal. However, if you still require assistance with troubleshooting a technical issue, you may also contact the HSAP Helpdesk. When contacting your Helpdesk, please be ready to provide the following information: </a:t>
            </a:r>
          </a:p>
          <a:p>
            <a:pPr defTabSz="924651" eaLnBrk="1" hangingPunct="1">
              <a:spcBef>
                <a:spcPct val="0"/>
              </a:spcBef>
              <a:defRPr/>
            </a:pPr>
            <a:endParaRPr lang="en-US" baseline="0" dirty="0">
              <a:solidFill>
                <a:schemeClr val="tx1"/>
              </a:solidFill>
              <a:latin typeface="Arial" panose="020B0604020202020204" pitchFamily="34" charset="0"/>
              <a:cs typeface="Arial" panose="020B0604020202020204" pitchFamily="34" charset="0"/>
            </a:endParaRPr>
          </a:p>
          <a:p>
            <a:pPr marL="170775" indent="-170775" eaLnBrk="1" fontAlgn="auto" hangingPunct="1">
              <a:buFont typeface="Arial" panose="020B0604020202020204" pitchFamily="34" charset="0"/>
              <a:buChar char="•"/>
              <a:defRPr/>
            </a:pPr>
            <a:r>
              <a:rPr lang="en-US" dirty="0">
                <a:latin typeface="Arial" panose="020B0604020202020204" pitchFamily="34" charset="0"/>
                <a:cs typeface="Arial" panose="020B0604020202020204" pitchFamily="34" charset="0"/>
              </a:rPr>
              <a:t>Any error messages that are appearing (including codes)</a:t>
            </a:r>
          </a:p>
          <a:p>
            <a:pPr marL="170775" indent="-170775" eaLnBrk="1" fontAlgn="auto" hangingPunct="1">
              <a:buFont typeface="Arial" panose="020B0604020202020204" pitchFamily="34" charset="0"/>
              <a:buChar char="•"/>
              <a:defRPr/>
            </a:pPr>
            <a:r>
              <a:rPr lang="en-US" dirty="0">
                <a:latin typeface="Arial" panose="020B0604020202020204" pitchFamily="34" charset="0"/>
                <a:cs typeface="Arial" panose="020B0604020202020204" pitchFamily="34" charset="0"/>
              </a:rPr>
              <a:t>Your operating system and browser information</a:t>
            </a:r>
          </a:p>
          <a:p>
            <a:pPr marL="170775" indent="-170775" eaLnBrk="1" fontAlgn="auto" hangingPunct="1">
              <a:buFont typeface="Arial" panose="020B0604020202020204" pitchFamily="34" charset="0"/>
              <a:buChar char="•"/>
              <a:defRPr/>
            </a:pPr>
            <a:r>
              <a:rPr lang="en-US" dirty="0">
                <a:latin typeface="Arial" panose="020B0604020202020204" pitchFamily="34" charset="0"/>
                <a:cs typeface="Arial" panose="020B0604020202020204" pitchFamily="34" charset="0"/>
              </a:rPr>
              <a:t>Your network configuration information</a:t>
            </a:r>
          </a:p>
          <a:p>
            <a:pPr marL="170775" indent="-170775" eaLnBrk="1" fontAlgn="auto" hangingPunct="1">
              <a:buFont typeface="Arial" panose="020B0604020202020204" pitchFamily="34" charset="0"/>
              <a:buChar char="•"/>
              <a:defRPr/>
            </a:pPr>
            <a:r>
              <a:rPr lang="en-US" dirty="0">
                <a:latin typeface="Arial" panose="020B0604020202020204" pitchFamily="34" charset="0"/>
                <a:cs typeface="Arial" panose="020B0604020202020204" pitchFamily="34" charset="0"/>
              </a:rPr>
              <a:t>Your contact information for follow-up by phone or email</a:t>
            </a:r>
          </a:p>
          <a:p>
            <a:pPr marL="170775" indent="-170775" eaLnBrk="1" fontAlgn="auto" hangingPunct="1">
              <a:buFont typeface="Arial" panose="020B0604020202020204" pitchFamily="34" charset="0"/>
              <a:buChar char="•"/>
              <a:defRPr/>
            </a:pPr>
            <a:r>
              <a:rPr lang="en-US" dirty="0">
                <a:latin typeface="Arial" panose="020B0604020202020204" pitchFamily="34" charset="0"/>
                <a:cs typeface="Arial" panose="020B0604020202020204" pitchFamily="34" charset="0"/>
              </a:rPr>
              <a:t>Any other relevant information, such as test names or content areas, student IDs, session IDs, and search criteria</a:t>
            </a:r>
          </a:p>
          <a:p>
            <a:pPr marL="170775" indent="-170775" eaLnBrk="1" fontAlgn="auto" hangingPunct="1">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eaLnBrk="1" fontAlgn="auto" hangingPunct="1">
              <a:defRPr/>
            </a:pPr>
            <a:r>
              <a:rPr lang="en-US" dirty="0">
                <a:latin typeface="Arial" panose="020B0604020202020204" pitchFamily="34" charset="0"/>
                <a:cs typeface="Arial" panose="020B0604020202020204" pitchFamily="34" charset="0"/>
              </a:rPr>
              <a:t>For questions about test administration or policy issues, please contact your district test coordinator.</a:t>
            </a:r>
          </a:p>
          <a:p>
            <a:pPr eaLnBrk="1" fontAlgn="auto" hangingPunct="1">
              <a:defRPr/>
            </a:pPr>
            <a:endParaRPr lang="en-US" dirty="0">
              <a:latin typeface="Arial" panose="020B0604020202020204" pitchFamily="34" charset="0"/>
              <a:cs typeface="Arial" panose="020B0604020202020204" pitchFamily="34" charset="0"/>
            </a:endParaRPr>
          </a:p>
          <a:p>
            <a:pPr defTabSz="924651" eaLnBrk="1" hangingPunct="1">
              <a:spcBef>
                <a:spcPct val="0"/>
              </a:spcBef>
              <a:defRPr/>
            </a:pPr>
            <a:r>
              <a:rPr lang="en-US" altLang="en-US" dirty="0">
                <a:latin typeface="Arial" charset="0"/>
              </a:rPr>
              <a:t>Thank you for taking the time to view this training module. For</a:t>
            </a:r>
            <a:r>
              <a:rPr lang="en-US" altLang="en-US" baseline="0" dirty="0">
                <a:latin typeface="Arial" charset="0"/>
              </a:rPr>
              <a:t> detailed information, c</a:t>
            </a:r>
            <a:r>
              <a:rPr lang="en-US" altLang="en-US" dirty="0">
                <a:latin typeface="Arial" charset="0"/>
              </a:rPr>
              <a:t>onsult </a:t>
            </a:r>
            <a:r>
              <a:rPr lang="en-US" altLang="en-US" baseline="0" dirty="0">
                <a:latin typeface="Arial" charset="0"/>
              </a:rPr>
              <a:t>your </a:t>
            </a:r>
            <a:r>
              <a:rPr lang="en-US" altLang="en-US" i="1" baseline="0" dirty="0">
                <a:latin typeface="Arial" charset="0"/>
              </a:rPr>
              <a:t>Checkpoint User Guide </a:t>
            </a:r>
            <a:r>
              <a:rPr lang="en-US" altLang="en-US" baseline="0" dirty="0">
                <a:latin typeface="Arial" charset="0"/>
              </a:rPr>
              <a:t>located on the Smarter Balanced, HSA-Science, and EOC portal or contact the HSAP Help Desk.</a:t>
            </a:r>
            <a:endParaRPr lang="en-US" altLang="en-US" dirty="0">
              <a:latin typeface="Arial" charset="0"/>
            </a:endParaRPr>
          </a:p>
          <a:p>
            <a:endParaRPr lang="en-US" dirty="0"/>
          </a:p>
        </p:txBody>
      </p:sp>
      <p:sp>
        <p:nvSpPr>
          <p:cNvPr id="4" name="Slide Number Placeholder 3"/>
          <p:cNvSpPr>
            <a:spLocks noGrp="1"/>
          </p:cNvSpPr>
          <p:nvPr>
            <p:ph type="sldNum" sz="quarter" idx="5"/>
          </p:nvPr>
        </p:nvSpPr>
        <p:spPr/>
        <p:txBody>
          <a:bodyPr/>
          <a:lstStyle/>
          <a:p>
            <a:fld id="{D0840A31-90C4-4115-B521-B8FD53B01173}" type="slidenum">
              <a:rPr lang="en-US" smtClean="0"/>
              <a:t>11</a:t>
            </a:fld>
            <a:endParaRPr lang="en-US"/>
          </a:p>
        </p:txBody>
      </p:sp>
    </p:spTree>
    <p:extLst>
      <p:ext uri="{BB962C8B-B14F-4D97-AF65-F5344CB8AC3E}">
        <p14:creationId xmlns:p14="http://schemas.microsoft.com/office/powerpoint/2010/main" val="659264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25000"/>
              </a:lnSpc>
              <a:spcBef>
                <a:spcPts val="1800"/>
              </a:spcBef>
              <a:spcAft>
                <a:spcPts val="0"/>
              </a:spcAft>
              <a:buClr>
                <a:srgbClr val="53565A"/>
              </a:buClr>
              <a:buSzPct val="100000"/>
              <a:buFont typeface="Times New Roman" panose="02020603050405020304" pitchFamily="18" charset="0"/>
              <a:buNone/>
              <a:tabLst/>
              <a:defRPr/>
            </a:pPr>
            <a:r>
              <a:rPr kumimoji="0" lang="en-US" sz="2200" b="0" i="0" u="none" strike="noStrike" kern="1200" cap="none" spc="0" normalizeH="0" baseline="0" noProof="0" dirty="0">
                <a:ln>
                  <a:noFill/>
                </a:ln>
                <a:solidFill>
                  <a:srgbClr val="53565A"/>
                </a:solidFill>
                <a:effectLst/>
                <a:uLnTx/>
                <a:uFillTx/>
                <a:latin typeface="Franklin Gothic Book" panose="020B0503020102020204"/>
                <a:cs typeface="Calibri"/>
              </a:rPr>
              <a:t>This presentation will show you how to do the following:</a:t>
            </a:r>
          </a:p>
          <a:p>
            <a:pPr marL="320040" marR="0" lvl="0" indent="-320040" algn="l" defTabSz="685800" rtl="0" eaLnBrk="1" fontAlgn="auto" latinLnBrk="0" hangingPunct="1">
              <a:lnSpc>
                <a:spcPct val="125000"/>
              </a:lnSpc>
              <a:spcBef>
                <a:spcPts val="1800"/>
              </a:spcBef>
              <a:spcAft>
                <a:spcPts val="0"/>
              </a:spcAft>
              <a:buClr>
                <a:srgbClr val="53565A"/>
              </a:buClr>
              <a:buSzPct val="100000"/>
              <a:buFont typeface="Times New Roman" panose="02020603050405020304" pitchFamily="18" charset="0"/>
              <a:buChar char="•"/>
              <a:tabLst/>
              <a:defRPr/>
            </a:pPr>
            <a:r>
              <a:rPr kumimoji="0" lang="en-US" sz="2200" b="0" i="0" u="none" strike="noStrike" kern="1200" cap="none" spc="0" normalizeH="0" baseline="0" noProof="0" dirty="0">
                <a:ln>
                  <a:noFill/>
                </a:ln>
                <a:solidFill>
                  <a:srgbClr val="53565A"/>
                </a:solidFill>
                <a:effectLst/>
                <a:uLnTx/>
                <a:uFillTx/>
                <a:latin typeface="Franklin Gothic Book" panose="020B0503020102020204"/>
                <a:cs typeface="Calibri"/>
              </a:rPr>
              <a:t>Log in to the Checkpoint System</a:t>
            </a:r>
          </a:p>
          <a:p>
            <a:pPr marL="320040" marR="0" lvl="0" indent="-320040" algn="l" defTabSz="685800" rtl="0" eaLnBrk="1" fontAlgn="auto" latinLnBrk="0" hangingPunct="1">
              <a:lnSpc>
                <a:spcPct val="125000"/>
              </a:lnSpc>
              <a:spcBef>
                <a:spcPts val="1800"/>
              </a:spcBef>
              <a:spcAft>
                <a:spcPts val="0"/>
              </a:spcAft>
              <a:buClr>
                <a:srgbClr val="53565A"/>
              </a:buClr>
              <a:buSzPct val="100000"/>
              <a:buFont typeface="Times New Roman" panose="02020603050405020304" pitchFamily="18" charset="0"/>
              <a:buChar char="•"/>
              <a:tabLst/>
              <a:defRPr/>
            </a:pPr>
            <a:r>
              <a:rPr kumimoji="0" lang="en-US" sz="2200" b="0" i="0" u="none" strike="noStrike" kern="1200" cap="none" spc="0" normalizeH="0" baseline="0" noProof="0" dirty="0">
                <a:ln>
                  <a:noFill/>
                </a:ln>
                <a:solidFill>
                  <a:srgbClr val="53565A"/>
                </a:solidFill>
                <a:effectLst/>
                <a:uLnTx/>
                <a:uFillTx/>
                <a:latin typeface="Franklin Gothic Book" panose="020B0503020102020204"/>
                <a:cs typeface="Calibri"/>
              </a:rPr>
              <a:t>View standards</a:t>
            </a:r>
          </a:p>
          <a:p>
            <a:pPr marL="320040" marR="0" lvl="0" indent="-320040" algn="l" defTabSz="685800" rtl="0" eaLnBrk="1" fontAlgn="auto" latinLnBrk="0" hangingPunct="1">
              <a:lnSpc>
                <a:spcPct val="125000"/>
              </a:lnSpc>
              <a:spcBef>
                <a:spcPts val="1800"/>
              </a:spcBef>
              <a:spcAft>
                <a:spcPts val="0"/>
              </a:spcAft>
              <a:buClr>
                <a:srgbClr val="53565A"/>
              </a:buClr>
              <a:buSzPct val="100000"/>
              <a:buFont typeface="Times New Roman" panose="02020603050405020304" pitchFamily="18" charset="0"/>
              <a:buChar char="•"/>
              <a:tabLst/>
              <a:defRPr/>
            </a:pPr>
            <a:r>
              <a:rPr kumimoji="0" lang="en-US" sz="2200" b="0" i="0" u="none" strike="noStrike" kern="1200" cap="none" spc="0" normalizeH="0" baseline="0" noProof="0" dirty="0">
                <a:ln>
                  <a:noFill/>
                </a:ln>
                <a:solidFill>
                  <a:srgbClr val="53565A"/>
                </a:solidFill>
                <a:effectLst/>
                <a:uLnTx/>
                <a:uFillTx/>
                <a:latin typeface="Franklin Gothic Book" panose="020B0503020102020204"/>
                <a:cs typeface="Calibri"/>
              </a:rPr>
              <a:t>Set up item properties</a:t>
            </a:r>
          </a:p>
          <a:p>
            <a:pPr marL="640080" marR="0" lvl="1" indent="-320040" algn="l" defTabSz="685800" rtl="0" eaLnBrk="1" fontAlgn="auto" latinLnBrk="0" hangingPunct="1">
              <a:lnSpc>
                <a:spcPct val="125000"/>
              </a:lnSpc>
              <a:spcBef>
                <a:spcPts val="1800"/>
              </a:spcBef>
              <a:spcAft>
                <a:spcPts val="0"/>
              </a:spcAft>
              <a:buClr>
                <a:srgbClr val="53565A"/>
              </a:buClr>
              <a:buSzTx/>
              <a:buFont typeface="Calibri" panose="020F0502020204030204" pitchFamily="34" charset="0"/>
              <a:buChar char="–"/>
              <a:tabLst/>
              <a:defRPr/>
            </a:pPr>
            <a:r>
              <a:rPr kumimoji="0" lang="en-US" sz="2200" b="0" i="0" u="none" strike="noStrike" kern="1200" cap="none" spc="0" normalizeH="0" baseline="0" noProof="0" dirty="0">
                <a:ln>
                  <a:noFill/>
                </a:ln>
                <a:solidFill>
                  <a:srgbClr val="53565A"/>
                </a:solidFill>
                <a:effectLst/>
                <a:uLnTx/>
                <a:uFillTx/>
                <a:latin typeface="Franklin Gothic Book" panose="020B0503020102020204"/>
                <a:cs typeface="Calibri"/>
              </a:rPr>
              <a:t>Set item name, subject, and grades</a:t>
            </a:r>
          </a:p>
          <a:p>
            <a:pPr marL="640080" marR="0" lvl="1" indent="-320040" algn="l" defTabSz="685800" rtl="0" eaLnBrk="1" fontAlgn="auto" latinLnBrk="0" hangingPunct="1">
              <a:lnSpc>
                <a:spcPct val="125000"/>
              </a:lnSpc>
              <a:spcBef>
                <a:spcPts val="1800"/>
              </a:spcBef>
              <a:spcAft>
                <a:spcPts val="0"/>
              </a:spcAft>
              <a:buClr>
                <a:srgbClr val="53565A"/>
              </a:buClr>
              <a:buSzTx/>
              <a:buFont typeface="Calibri" panose="020F0502020204030204" pitchFamily="34" charset="0"/>
              <a:buChar char="–"/>
              <a:tabLst/>
              <a:defRPr/>
            </a:pPr>
            <a:r>
              <a:rPr kumimoji="0" lang="en-US" sz="2200" b="0" i="0" u="none" strike="noStrike" kern="1200" cap="none" spc="0" normalizeH="0" baseline="0" noProof="0" dirty="0">
                <a:ln>
                  <a:noFill/>
                </a:ln>
                <a:solidFill>
                  <a:srgbClr val="53565A"/>
                </a:solidFill>
                <a:effectLst/>
                <a:uLnTx/>
                <a:uFillTx/>
                <a:latin typeface="Franklin Gothic Book" panose="020B0503020102020204"/>
                <a:cs typeface="Calibri"/>
              </a:rPr>
              <a:t>Align the item to standards</a:t>
            </a:r>
          </a:p>
          <a:p>
            <a:pPr marL="640080" marR="0" lvl="1" indent="-320040" algn="l" defTabSz="685800" rtl="0" eaLnBrk="1" fontAlgn="auto" latinLnBrk="0" hangingPunct="1">
              <a:lnSpc>
                <a:spcPct val="125000"/>
              </a:lnSpc>
              <a:spcBef>
                <a:spcPts val="1800"/>
              </a:spcBef>
              <a:spcAft>
                <a:spcPts val="0"/>
              </a:spcAft>
              <a:buClr>
                <a:srgbClr val="53565A"/>
              </a:buClr>
              <a:buSzTx/>
              <a:buFont typeface="Calibri" panose="020F0502020204030204" pitchFamily="34" charset="0"/>
              <a:buChar char="–"/>
              <a:tabLst/>
              <a:defRPr/>
            </a:pPr>
            <a:r>
              <a:rPr kumimoji="0" lang="en-US" sz="2200" b="0" i="0" u="none" strike="noStrike" kern="1200" cap="none" spc="0" normalizeH="0" baseline="0" noProof="0" dirty="0">
                <a:ln>
                  <a:noFill/>
                </a:ln>
                <a:solidFill>
                  <a:srgbClr val="53565A"/>
                </a:solidFill>
                <a:effectLst/>
                <a:uLnTx/>
                <a:uFillTx/>
                <a:latin typeface="Franklin Gothic Book" panose="020B0503020102020204"/>
                <a:cs typeface="Calibri"/>
              </a:rPr>
              <a:t>Set description, difficulty level, keywords, and source</a:t>
            </a:r>
          </a:p>
        </p:txBody>
      </p:sp>
      <p:sp>
        <p:nvSpPr>
          <p:cNvPr id="4" name="Date Placeholder 3"/>
          <p:cNvSpPr>
            <a:spLocks noGrp="1"/>
          </p:cNvSpPr>
          <p:nvPr>
            <p:ph type="dt" idx="1"/>
          </p:nvPr>
        </p:nvSpPr>
        <p:spPr/>
        <p:txBody>
          <a:bodyPr/>
          <a:lstStyle/>
          <a:p>
            <a:r>
              <a:rPr lang="en-US"/>
              <a:t>(added from Insert tab, Header &amp; Footer icon, Fixed Date and time)  1/23/2018</a:t>
            </a:r>
            <a:endParaRPr lang="en-US" dirty="0"/>
          </a:p>
        </p:txBody>
      </p:sp>
      <p:sp>
        <p:nvSpPr>
          <p:cNvPr id="5" name="Footer Placeholder 4"/>
          <p:cNvSpPr>
            <a:spLocks noGrp="1"/>
          </p:cNvSpPr>
          <p:nvPr>
            <p:ph type="ftr" sz="quarter" idx="4"/>
          </p:nvPr>
        </p:nvSpPr>
        <p:spPr/>
        <p:txBody>
          <a:bodyPr/>
          <a:lstStyle/>
          <a:p>
            <a:r>
              <a:rPr lang="en-US"/>
              <a:t>Presentation Title (added from Insert tab, Header &amp; Footer icon)</a:t>
            </a:r>
            <a:endParaRPr lang="en-US" dirty="0"/>
          </a:p>
        </p:txBody>
      </p:sp>
      <p:sp>
        <p:nvSpPr>
          <p:cNvPr id="6" name="Slide Number Placeholder 5"/>
          <p:cNvSpPr>
            <a:spLocks noGrp="1"/>
          </p:cNvSpPr>
          <p:nvPr>
            <p:ph type="sldNum" sz="quarter" idx="5"/>
          </p:nvPr>
        </p:nvSpPr>
        <p:spPr/>
        <p:txBody>
          <a:bodyPr/>
          <a:lstStyle/>
          <a:p>
            <a:fld id="{B54DC83E-89B8-4806-9A94-7D2BAA520DC6}" type="slidenum">
              <a:rPr lang="en-US" smtClean="0"/>
              <a:pPr/>
              <a:t>2</a:t>
            </a:fld>
            <a:endParaRPr lang="en-US" dirty="0"/>
          </a:p>
        </p:txBody>
      </p:sp>
    </p:spTree>
    <p:extLst>
      <p:ext uri="{BB962C8B-B14F-4D97-AF65-F5344CB8AC3E}">
        <p14:creationId xmlns:p14="http://schemas.microsoft.com/office/powerpoint/2010/main" val="3574834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8950" y="731838"/>
            <a:ext cx="6515100" cy="3665537"/>
          </a:xfrm>
        </p:spPr>
      </p:sp>
      <p:sp>
        <p:nvSpPr>
          <p:cNvPr id="3" name="Notes Placeholder 2"/>
          <p:cNvSpPr>
            <a:spLocks noGrp="1"/>
          </p:cNvSpPr>
          <p:nvPr>
            <p:ph type="body" idx="1"/>
          </p:nvPr>
        </p:nvSpPr>
        <p:spPr/>
        <p:txBody>
          <a:bodyPr/>
          <a:lstStyle/>
          <a:p>
            <a:pPr defTabSz="970308">
              <a:defRPr/>
            </a:pPr>
            <a:r>
              <a:rPr lang="en-US" dirty="0">
                <a:latin typeface="Arial" panose="020B0604020202020204" pitchFamily="34" charset="0"/>
                <a:cs typeface="Arial" panose="020B0604020202020204" pitchFamily="34" charset="0"/>
              </a:rPr>
              <a:t>To log in to Checkpoint, go to the Smarter Balanced, HSA-Science,</a:t>
            </a:r>
            <a:r>
              <a:rPr lang="en-US" baseline="0" dirty="0">
                <a:latin typeface="Arial" panose="020B0604020202020204" pitchFamily="34" charset="0"/>
                <a:cs typeface="Arial" panose="020B0604020202020204" pitchFamily="34" charset="0"/>
              </a:rPr>
              <a:t> or EOC</a:t>
            </a:r>
            <a:r>
              <a:rPr lang="en-US" dirty="0">
                <a:latin typeface="Arial" panose="020B0604020202020204" pitchFamily="34" charset="0"/>
                <a:cs typeface="Arial" panose="020B0604020202020204" pitchFamily="34" charset="0"/>
              </a:rPr>
              <a:t> portal. From the portal, select your user role card. On the next page, click the </a:t>
            </a:r>
            <a:r>
              <a:rPr lang="en-US" b="1" dirty="0">
                <a:latin typeface="Arial" panose="020B0604020202020204" pitchFamily="34" charset="0"/>
                <a:cs typeface="Arial" panose="020B0604020202020204" pitchFamily="34" charset="0"/>
              </a:rPr>
              <a:t>Checkpoint </a:t>
            </a:r>
            <a:r>
              <a:rPr lang="en-US" dirty="0">
                <a:latin typeface="Arial" panose="020B0604020202020204" pitchFamily="34" charset="0"/>
                <a:cs typeface="Arial" panose="020B0604020202020204" pitchFamily="34" charset="0"/>
              </a:rPr>
              <a:t>system card. Enter your username and password,</a:t>
            </a:r>
            <a:r>
              <a:rPr lang="en-US" baseline="0" dirty="0">
                <a:latin typeface="Arial" panose="020B0604020202020204" pitchFamily="34" charset="0"/>
                <a:cs typeface="Arial" panose="020B0604020202020204" pitchFamily="34" charset="0"/>
              </a:rPr>
              <a:t> and then </a:t>
            </a:r>
            <a:r>
              <a:rPr lang="en-US" dirty="0">
                <a:latin typeface="Arial" panose="020B0604020202020204" pitchFamily="34" charset="0"/>
                <a:cs typeface="Arial" panose="020B0604020202020204" pitchFamily="34" charset="0"/>
              </a:rPr>
              <a:t>click </a:t>
            </a:r>
            <a:r>
              <a:rPr lang="en-US" b="1" dirty="0">
                <a:latin typeface="Arial" panose="020B0604020202020204" pitchFamily="34" charset="0"/>
                <a:cs typeface="Arial" panose="020B0604020202020204" pitchFamily="34" charset="0"/>
              </a:rPr>
              <a:t>Secure Login </a:t>
            </a:r>
            <a:r>
              <a:rPr lang="en-US" b="0" dirty="0">
                <a:latin typeface="Arial" panose="020B0604020202020204" pitchFamily="34" charset="0"/>
                <a:cs typeface="Arial" panose="020B0604020202020204" pitchFamily="34" charset="0"/>
              </a:rPr>
              <a:t>to continue.</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3</a:t>
            </a:fld>
            <a:endParaRPr lang="en-US" dirty="0"/>
          </a:p>
        </p:txBody>
      </p:sp>
    </p:spTree>
    <p:extLst>
      <p:ext uri="{BB962C8B-B14F-4D97-AF65-F5344CB8AC3E}">
        <p14:creationId xmlns:p14="http://schemas.microsoft.com/office/powerpoint/2010/main" val="3026554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Calibri"/>
                <a:ea typeface="+mn-ea"/>
                <a:cs typeface="+mn-cs"/>
              </a:rPr>
              <a:t>First, let’s view the standards provided by the HSAP assessment program for use with your items. Standards identify the specific skills or areas of knowledge that an item measures. An item’s aligned standards will appear in the reports for Checkpoint tests, helping you pinpoint the specific areas in which a student may be excelling or may need additional support.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Calibri"/>
                <a:ea typeface="+mn-ea"/>
                <a:cs typeface="+mn-cs"/>
              </a:rPr>
              <a:t>You cannot create or modify standards publications, but you can view them and learn the standard keys.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Calibri"/>
                <a:ea typeface="+mn-ea"/>
                <a:cs typeface="+mn-cs"/>
              </a:rPr>
              <a:t>To view standards, first click the </a:t>
            </a:r>
            <a:r>
              <a:rPr lang="en-US" sz="1200" b="1" kern="1200" dirty="0">
                <a:solidFill>
                  <a:schemeClr val="tx1"/>
                </a:solidFill>
                <a:effectLst/>
                <a:latin typeface="Calibri"/>
                <a:ea typeface="+mn-ea"/>
                <a:cs typeface="+mn-cs"/>
              </a:rPr>
              <a:t>Standards</a:t>
            </a:r>
            <a:r>
              <a:rPr lang="en-US" sz="1200" kern="1200" dirty="0">
                <a:solidFill>
                  <a:schemeClr val="tx1"/>
                </a:solidFill>
                <a:effectLst/>
                <a:latin typeface="Calibri"/>
                <a:ea typeface="+mn-ea"/>
                <a:cs typeface="+mn-cs"/>
              </a:rPr>
              <a:t> tab (1). A table appears, listing standards publications. This table can be filtered using the panel on the left (2). You can filter by the standards publications you’ve favorited and by labels. You can also click any column headers that have sorting arrows in them to sort by those columns.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Calibri"/>
                <a:ea typeface="+mn-ea"/>
                <a:cs typeface="+mn-cs"/>
              </a:rPr>
              <a:t>When you’ve found the standards publication you want, click the </a:t>
            </a:r>
            <a:r>
              <a:rPr lang="en-US" sz="1200" b="1" kern="1200" dirty="0">
                <a:solidFill>
                  <a:schemeClr val="tx1"/>
                </a:solidFill>
                <a:effectLst/>
                <a:latin typeface="Calibri"/>
                <a:ea typeface="+mn-ea"/>
                <a:cs typeface="+mn-cs"/>
              </a:rPr>
              <a:t>Preview</a:t>
            </a:r>
            <a:r>
              <a:rPr lang="en-US" sz="1200" kern="1200" dirty="0">
                <a:solidFill>
                  <a:schemeClr val="tx1"/>
                </a:solidFill>
                <a:effectLst/>
                <a:latin typeface="Calibri"/>
                <a:ea typeface="+mn-ea"/>
                <a:cs typeface="+mn-cs"/>
              </a:rPr>
              <a:t> button (3) to the right of it.</a:t>
            </a:r>
          </a:p>
        </p:txBody>
      </p:sp>
      <p:sp>
        <p:nvSpPr>
          <p:cNvPr id="4" name="Slide Number Placeholder 3"/>
          <p:cNvSpPr>
            <a:spLocks noGrp="1"/>
          </p:cNvSpPr>
          <p:nvPr>
            <p:ph type="sldNum" sz="quarter" idx="5"/>
          </p:nvPr>
        </p:nvSpPr>
        <p:spPr/>
        <p:txBody>
          <a:bodyPr/>
          <a:lstStyle/>
          <a:p>
            <a:fld id="{D0840A31-90C4-4115-B521-B8FD53B01173}" type="slidenum">
              <a:rPr lang="en-US" smtClean="0"/>
              <a:t>4</a:t>
            </a:fld>
            <a:endParaRPr lang="en-US"/>
          </a:p>
        </p:txBody>
      </p:sp>
    </p:spTree>
    <p:extLst>
      <p:ext uri="{BB962C8B-B14F-4D97-AF65-F5344CB8AC3E}">
        <p14:creationId xmlns:p14="http://schemas.microsoft.com/office/powerpoint/2010/main" val="809095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this example, the math standards publication for kindergarten through twelfth grade contains a hierarchy of standard categories that you can expand to show the standards within them. Each one has a unique key that you can use to align an item to it. Under the category Concepts and Procedures (key 1) [1], we see the category Arithmetic with Polynomials and Rational Expressions (key A hyphen APR) [2]. Under that, we see the standard Algebra: Understand the relationship between zeros and factors of polynomials (key X)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Let’s take note of the standard key X so we can use it later.</a:t>
            </a:r>
          </a:p>
        </p:txBody>
      </p:sp>
      <p:sp>
        <p:nvSpPr>
          <p:cNvPr id="4" name="Date Placeholder 3"/>
          <p:cNvSpPr>
            <a:spLocks noGrp="1"/>
          </p:cNvSpPr>
          <p:nvPr>
            <p:ph type="dt" idx="1"/>
          </p:nvPr>
        </p:nvSpPr>
        <p:spPr/>
        <p:txBody>
          <a:bodyPr/>
          <a:lstStyle/>
          <a:p>
            <a:r>
              <a:rPr lang="en-US"/>
              <a:t>(added from Insert tab, Header &amp; Footer icon, Fixed Date and time)  1/23/2018</a:t>
            </a:r>
            <a:endParaRPr lang="en-US" dirty="0"/>
          </a:p>
        </p:txBody>
      </p:sp>
      <p:sp>
        <p:nvSpPr>
          <p:cNvPr id="5" name="Footer Placeholder 4"/>
          <p:cNvSpPr>
            <a:spLocks noGrp="1"/>
          </p:cNvSpPr>
          <p:nvPr>
            <p:ph type="ftr" sz="quarter" idx="4"/>
          </p:nvPr>
        </p:nvSpPr>
        <p:spPr/>
        <p:txBody>
          <a:bodyPr/>
          <a:lstStyle/>
          <a:p>
            <a:r>
              <a:rPr lang="en-US"/>
              <a:t>Presentation Title (added from Insert tab, Header &amp; Footer icon)</a:t>
            </a:r>
            <a:endParaRPr lang="en-US" dirty="0"/>
          </a:p>
        </p:txBody>
      </p:sp>
      <p:sp>
        <p:nvSpPr>
          <p:cNvPr id="6" name="Slide Number Placeholder 5"/>
          <p:cNvSpPr>
            <a:spLocks noGrp="1"/>
          </p:cNvSpPr>
          <p:nvPr>
            <p:ph type="sldNum" sz="quarter" idx="5"/>
          </p:nvPr>
        </p:nvSpPr>
        <p:spPr/>
        <p:txBody>
          <a:bodyPr/>
          <a:lstStyle/>
          <a:p>
            <a:fld id="{B54DC83E-89B8-4806-9A94-7D2BAA520DC6}" type="slidenum">
              <a:rPr lang="en-US" smtClean="0"/>
              <a:pPr/>
              <a:t>5</a:t>
            </a:fld>
            <a:endParaRPr lang="en-US" dirty="0"/>
          </a:p>
        </p:txBody>
      </p:sp>
    </p:spTree>
    <p:extLst>
      <p:ext uri="{BB962C8B-B14F-4D97-AF65-F5344CB8AC3E}">
        <p14:creationId xmlns:p14="http://schemas.microsoft.com/office/powerpoint/2010/main" val="793747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Calibri"/>
                <a:ea typeface="+mn-ea"/>
                <a:cs typeface="+mn-cs"/>
              </a:rPr>
              <a:t>You can set up properties that make it easier to filter items when adding them to tests or locating them on the Items tab. All item properties are optional and can be entered at any point while an item has a Draft status. However, once an item is added to a test and the test is published, the item status changes to Published and its properties will be locked, along with its content.</a:t>
            </a:r>
          </a:p>
          <a:p>
            <a:endParaRPr lang="en-US" sz="1200" kern="1200" dirty="0">
              <a:solidFill>
                <a:schemeClr val="tx1"/>
              </a:solidFill>
              <a:effectLst/>
              <a:latin typeface="Calibri"/>
              <a:ea typeface="+mn-ea"/>
              <a:cs typeface="+mn-cs"/>
            </a:endParaRPr>
          </a:p>
          <a:p>
            <a:r>
              <a:rPr lang="en-US" sz="1200" kern="1200" dirty="0">
                <a:solidFill>
                  <a:schemeClr val="tx1"/>
                </a:solidFill>
                <a:effectLst/>
                <a:latin typeface="Calibri"/>
                <a:ea typeface="+mn-ea"/>
                <a:cs typeface="+mn-cs"/>
              </a:rPr>
              <a:t>To set up item properties, including standard alignments, first open the item for editing. You can do this by clicking the </a:t>
            </a:r>
            <a:r>
              <a:rPr lang="en-US" sz="1200" b="1" kern="1200" dirty="0">
                <a:solidFill>
                  <a:schemeClr val="tx1"/>
                </a:solidFill>
                <a:effectLst/>
                <a:latin typeface="Calibri"/>
                <a:ea typeface="+mn-ea"/>
                <a:cs typeface="+mn-cs"/>
              </a:rPr>
              <a:t>Items</a:t>
            </a:r>
            <a:r>
              <a:rPr lang="en-US" sz="1200" kern="1200" baseline="0" dirty="0">
                <a:solidFill>
                  <a:schemeClr val="tx1"/>
                </a:solidFill>
                <a:effectLst/>
                <a:latin typeface="Calibri"/>
                <a:ea typeface="+mn-ea"/>
                <a:cs typeface="+mn-cs"/>
              </a:rPr>
              <a:t> tab (1). From there, filter for the item using the </a:t>
            </a:r>
            <a:r>
              <a:rPr lang="en-US" sz="1200" b="1" kern="1200" baseline="0" dirty="0">
                <a:solidFill>
                  <a:schemeClr val="tx1"/>
                </a:solidFill>
                <a:effectLst/>
                <a:latin typeface="Calibri"/>
                <a:ea typeface="+mn-ea"/>
                <a:cs typeface="+mn-cs"/>
              </a:rPr>
              <a:t>Date Range </a:t>
            </a:r>
            <a:r>
              <a:rPr lang="en-US" sz="1200" b="0" kern="1200" baseline="0" dirty="0">
                <a:solidFill>
                  <a:schemeClr val="tx1"/>
                </a:solidFill>
                <a:effectLst/>
                <a:latin typeface="Calibri"/>
                <a:ea typeface="+mn-ea"/>
                <a:cs typeface="+mn-cs"/>
              </a:rPr>
              <a:t>(2)</a:t>
            </a:r>
            <a:r>
              <a:rPr lang="en-US" sz="1200" b="1" kern="1200" baseline="0" dirty="0">
                <a:solidFill>
                  <a:schemeClr val="tx1"/>
                </a:solidFill>
                <a:effectLst/>
                <a:latin typeface="Calibri"/>
                <a:ea typeface="+mn-ea"/>
                <a:cs typeface="+mn-cs"/>
              </a:rPr>
              <a:t> </a:t>
            </a:r>
            <a:r>
              <a:rPr lang="en-US" sz="1200" kern="1200" baseline="0" dirty="0">
                <a:solidFill>
                  <a:schemeClr val="tx1"/>
                </a:solidFill>
                <a:effectLst/>
                <a:latin typeface="Calibri"/>
                <a:ea typeface="+mn-ea"/>
                <a:cs typeface="+mn-cs"/>
              </a:rPr>
              <a:t>and </a:t>
            </a:r>
            <a:r>
              <a:rPr lang="en-US" sz="1200" b="1" kern="1200" baseline="0" dirty="0">
                <a:solidFill>
                  <a:schemeClr val="tx1"/>
                </a:solidFill>
                <a:effectLst/>
                <a:latin typeface="Calibri"/>
                <a:ea typeface="+mn-ea"/>
                <a:cs typeface="+mn-cs"/>
              </a:rPr>
              <a:t>Libraries </a:t>
            </a:r>
            <a:r>
              <a:rPr lang="en-US" sz="1200" b="0" kern="1200" baseline="0" dirty="0">
                <a:solidFill>
                  <a:schemeClr val="tx1"/>
                </a:solidFill>
                <a:effectLst/>
                <a:latin typeface="Calibri"/>
                <a:ea typeface="+mn-ea"/>
                <a:cs typeface="+mn-cs"/>
              </a:rPr>
              <a:t>(3)</a:t>
            </a:r>
            <a:r>
              <a:rPr lang="en-US" sz="1200" kern="1200" baseline="0" dirty="0">
                <a:solidFill>
                  <a:schemeClr val="tx1"/>
                </a:solidFill>
                <a:effectLst/>
                <a:latin typeface="Calibri"/>
                <a:ea typeface="+mn-ea"/>
                <a:cs typeface="+mn-cs"/>
              </a:rPr>
              <a:t> filter on the Item Filters panel. Click the</a:t>
            </a:r>
            <a:r>
              <a:rPr lang="en-US" sz="1200" kern="1200" dirty="0">
                <a:solidFill>
                  <a:schemeClr val="tx1"/>
                </a:solidFill>
                <a:effectLst/>
                <a:latin typeface="Calibri"/>
                <a:ea typeface="+mn-ea"/>
                <a:cs typeface="+mn-cs"/>
              </a:rPr>
              <a:t> name of the item you’re searching</a:t>
            </a:r>
            <a:r>
              <a:rPr lang="en-US" sz="1200" kern="1200" baseline="0" dirty="0">
                <a:solidFill>
                  <a:schemeClr val="tx1"/>
                </a:solidFill>
                <a:effectLst/>
                <a:latin typeface="Calibri"/>
                <a:ea typeface="+mn-ea"/>
                <a:cs typeface="+mn-cs"/>
              </a:rPr>
              <a:t> for on the following screen (4). </a:t>
            </a:r>
            <a:endParaRPr lang="en-US" dirty="0"/>
          </a:p>
        </p:txBody>
      </p:sp>
      <p:sp>
        <p:nvSpPr>
          <p:cNvPr id="4" name="Date Placeholder 3"/>
          <p:cNvSpPr>
            <a:spLocks noGrp="1"/>
          </p:cNvSpPr>
          <p:nvPr>
            <p:ph type="dt" idx="10"/>
          </p:nvPr>
        </p:nvSpPr>
        <p:spPr/>
        <p:txBody>
          <a:bodyPr/>
          <a:lstStyle/>
          <a:p>
            <a:r>
              <a:rPr lang="en-US"/>
              <a:t>(added from Insert tab, Header &amp; Footer icon, Fixed Date and time)  1/23/2018</a:t>
            </a:r>
            <a:endParaRPr lang="en-US" dirty="0"/>
          </a:p>
        </p:txBody>
      </p:sp>
      <p:sp>
        <p:nvSpPr>
          <p:cNvPr id="5" name="Footer Placeholder 4"/>
          <p:cNvSpPr>
            <a:spLocks noGrp="1"/>
          </p:cNvSpPr>
          <p:nvPr>
            <p:ph type="ftr" sz="quarter" idx="11"/>
          </p:nvPr>
        </p:nvSpPr>
        <p:spPr/>
        <p:txBody>
          <a:bodyPr/>
          <a:lstStyle/>
          <a:p>
            <a:r>
              <a:rPr lang="en-US"/>
              <a:t>Presentation Title (added from Insert tab, Header &amp; Footer icon)</a:t>
            </a:r>
            <a:endParaRPr lang="en-US" dirty="0"/>
          </a:p>
        </p:txBody>
      </p:sp>
      <p:sp>
        <p:nvSpPr>
          <p:cNvPr id="6" name="Slide Number Placeholder 5"/>
          <p:cNvSpPr>
            <a:spLocks noGrp="1"/>
          </p:cNvSpPr>
          <p:nvPr>
            <p:ph type="sldNum" sz="quarter" idx="12"/>
          </p:nvPr>
        </p:nvSpPr>
        <p:spPr/>
        <p:txBody>
          <a:bodyPr/>
          <a:lstStyle/>
          <a:p>
            <a:fld id="{B54DC83E-89B8-4806-9A94-7D2BAA520DC6}" type="slidenum">
              <a:rPr lang="en-US" smtClean="0"/>
              <a:pPr/>
              <a:t>6</a:t>
            </a:fld>
            <a:endParaRPr lang="en-US" dirty="0"/>
          </a:p>
        </p:txBody>
      </p:sp>
    </p:spTree>
    <p:extLst>
      <p:ext uri="{BB962C8B-B14F-4D97-AF65-F5344CB8AC3E}">
        <p14:creationId xmlns:p14="http://schemas.microsoft.com/office/powerpoint/2010/main" val="2158905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Calibri"/>
                <a:ea typeface="+mn-ea"/>
                <a:cs typeface="+mn-cs"/>
              </a:rPr>
              <a:t>Next, in the upper-right corner, click the </a:t>
            </a:r>
            <a:r>
              <a:rPr lang="en-US" sz="1200" b="1" kern="1200" dirty="0">
                <a:solidFill>
                  <a:schemeClr val="tx1"/>
                </a:solidFill>
                <a:effectLst/>
                <a:latin typeface="Calibri"/>
                <a:ea typeface="+mn-ea"/>
                <a:cs typeface="+mn-cs"/>
              </a:rPr>
              <a:t>Item Properties</a:t>
            </a:r>
            <a:r>
              <a:rPr lang="en-US" sz="1200" kern="1200" dirty="0">
                <a:solidFill>
                  <a:schemeClr val="tx1"/>
                </a:solidFill>
                <a:effectLst/>
                <a:latin typeface="Calibri"/>
                <a:ea typeface="+mn-ea"/>
                <a:cs typeface="+mn-cs"/>
              </a:rPr>
              <a:t> button (1). A pop-up opens (2), containing a number of sections you can collapse and expand by clicking them.</a:t>
            </a:r>
          </a:p>
          <a:p>
            <a:endParaRPr lang="en-US" sz="1200" kern="1200" dirty="0">
              <a:solidFill>
                <a:schemeClr val="tx1"/>
              </a:solidFill>
              <a:effectLst/>
              <a:latin typeface="Calibri"/>
              <a:ea typeface="+mn-ea"/>
              <a:cs typeface="+mn-cs"/>
            </a:endParaRPr>
          </a:p>
          <a:p>
            <a:r>
              <a:rPr lang="en-US" sz="1200" kern="1200" dirty="0">
                <a:solidFill>
                  <a:schemeClr val="tx1"/>
                </a:solidFill>
                <a:effectLst/>
                <a:latin typeface="Calibri"/>
                <a:ea typeface="+mn-ea"/>
                <a:cs typeface="+mn-cs"/>
              </a:rPr>
              <a:t>In the top two pop-up sections are the item name, subject (3), and grades (4). You can replace the default item name with any unique name you prefer. You may select one subject and any number of grades.</a:t>
            </a:r>
          </a:p>
        </p:txBody>
      </p:sp>
      <p:sp>
        <p:nvSpPr>
          <p:cNvPr id="4" name="Date Placeholder 3"/>
          <p:cNvSpPr>
            <a:spLocks noGrp="1"/>
          </p:cNvSpPr>
          <p:nvPr>
            <p:ph type="dt" idx="1"/>
          </p:nvPr>
        </p:nvSpPr>
        <p:spPr/>
        <p:txBody>
          <a:bodyPr/>
          <a:lstStyle/>
          <a:p>
            <a:r>
              <a:rPr lang="en-US"/>
              <a:t>(added from Insert tab, Header &amp; Footer icon, Fixed Date and time)  1/23/2018</a:t>
            </a:r>
            <a:endParaRPr lang="en-US" dirty="0"/>
          </a:p>
        </p:txBody>
      </p:sp>
      <p:sp>
        <p:nvSpPr>
          <p:cNvPr id="5" name="Footer Placeholder 4"/>
          <p:cNvSpPr>
            <a:spLocks noGrp="1"/>
          </p:cNvSpPr>
          <p:nvPr>
            <p:ph type="ftr" sz="quarter" idx="4"/>
          </p:nvPr>
        </p:nvSpPr>
        <p:spPr/>
        <p:txBody>
          <a:bodyPr/>
          <a:lstStyle/>
          <a:p>
            <a:r>
              <a:rPr lang="en-US"/>
              <a:t>Presentation Title (added from Insert tab, Header &amp; Footer icon)</a:t>
            </a:r>
            <a:endParaRPr lang="en-US" dirty="0"/>
          </a:p>
        </p:txBody>
      </p:sp>
      <p:sp>
        <p:nvSpPr>
          <p:cNvPr id="6" name="Slide Number Placeholder 5"/>
          <p:cNvSpPr>
            <a:spLocks noGrp="1"/>
          </p:cNvSpPr>
          <p:nvPr>
            <p:ph type="sldNum" sz="quarter" idx="5"/>
          </p:nvPr>
        </p:nvSpPr>
        <p:spPr/>
        <p:txBody>
          <a:bodyPr/>
          <a:lstStyle/>
          <a:p>
            <a:fld id="{B54DC83E-89B8-4806-9A94-7D2BAA520DC6}" type="slidenum">
              <a:rPr lang="en-US" smtClean="0"/>
              <a:pPr/>
              <a:t>7</a:t>
            </a:fld>
            <a:endParaRPr lang="en-US" dirty="0"/>
          </a:p>
        </p:txBody>
      </p:sp>
    </p:spTree>
    <p:extLst>
      <p:ext uri="{BB962C8B-B14F-4D97-AF65-F5344CB8AC3E}">
        <p14:creationId xmlns:p14="http://schemas.microsoft.com/office/powerpoint/2010/main" val="3365398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Calibri"/>
                <a:ea typeface="+mn-ea"/>
                <a:cs typeface="+mn-cs"/>
              </a:rPr>
              <a:t>The next section in the pop-up is called </a:t>
            </a:r>
            <a:r>
              <a:rPr lang="en-US" sz="1200" b="1" kern="1200" dirty="0">
                <a:solidFill>
                  <a:schemeClr val="tx1"/>
                </a:solidFill>
                <a:effectLst/>
                <a:latin typeface="Calibri"/>
                <a:ea typeface="+mn-ea"/>
                <a:cs typeface="+mn-cs"/>
              </a:rPr>
              <a:t>Primary Standard </a:t>
            </a:r>
            <a:r>
              <a:rPr lang="en-US" sz="1200" b="0" kern="1200" dirty="0">
                <a:solidFill>
                  <a:schemeClr val="tx1"/>
                </a:solidFill>
                <a:effectLst/>
                <a:latin typeface="Calibri"/>
                <a:ea typeface="+mn-ea"/>
                <a:cs typeface="+mn-cs"/>
              </a:rPr>
              <a:t>(1)</a:t>
            </a:r>
            <a:r>
              <a:rPr lang="en-US" sz="1200" kern="1200" dirty="0">
                <a:solidFill>
                  <a:schemeClr val="tx1"/>
                </a:solidFill>
                <a:effectLst/>
                <a:latin typeface="Calibri"/>
                <a:ea typeface="+mn-ea"/>
                <a:cs typeface="+mn-cs"/>
              </a:rPr>
              <a:t>.</a:t>
            </a:r>
          </a:p>
          <a:p>
            <a:pPr lvl="0"/>
            <a:endParaRPr lang="en-US" sz="1200" kern="1200" dirty="0">
              <a:solidFill>
                <a:schemeClr val="tx1"/>
              </a:solidFill>
              <a:effectLst/>
              <a:latin typeface="Calibri"/>
              <a:ea typeface="+mn-ea"/>
              <a:cs typeface="+mn-cs"/>
            </a:endParaRPr>
          </a:p>
          <a:p>
            <a:pPr lvl="0"/>
            <a:r>
              <a:rPr lang="en-US" sz="1200" kern="1200" dirty="0">
                <a:solidFill>
                  <a:schemeClr val="tx1"/>
                </a:solidFill>
                <a:effectLst/>
                <a:latin typeface="Calibri"/>
                <a:ea typeface="+mn-ea"/>
                <a:cs typeface="+mn-cs"/>
              </a:rPr>
              <a:t>If you already know the key for the standard you want, enter it in the search field and select it from the dropdown that appears. For example, we can enter “X” to find the algebra standard we were looking at earlier (2).</a:t>
            </a:r>
            <a:endParaRPr lang="en-US" sz="1200" kern="1200" dirty="0">
              <a:solidFill>
                <a:schemeClr val="tx1"/>
              </a:solidFill>
              <a:effectLst/>
              <a:latin typeface="Calibri"/>
              <a:cs typeface="Calibri"/>
            </a:endParaRPr>
          </a:p>
          <a:p>
            <a:pPr lvl="0"/>
            <a:endParaRPr lang="en-US" sz="1200" kern="1200" dirty="0">
              <a:solidFill>
                <a:schemeClr val="tx1"/>
              </a:solidFill>
              <a:effectLst/>
              <a:latin typeface="Calibri"/>
              <a:ea typeface="+mn-ea"/>
              <a:cs typeface="+mn-cs"/>
            </a:endParaRPr>
          </a:p>
          <a:p>
            <a:r>
              <a:rPr lang="en-US" sz="1200" kern="1200" dirty="0">
                <a:solidFill>
                  <a:schemeClr val="tx1"/>
                </a:solidFill>
                <a:effectLst/>
                <a:latin typeface="Calibri"/>
                <a:ea typeface="+mn-ea"/>
                <a:cs typeface="+mn-cs"/>
              </a:rPr>
              <a:t>If you don’t know a standard’s key, click </a:t>
            </a:r>
            <a:r>
              <a:rPr lang="en-US" sz="1200" b="1" kern="1200" dirty="0">
                <a:solidFill>
                  <a:schemeClr val="tx1"/>
                </a:solidFill>
                <a:effectLst/>
                <a:latin typeface="Calibri"/>
                <a:ea typeface="+mn-ea"/>
                <a:cs typeface="+mn-cs"/>
              </a:rPr>
              <a:t>Align to Standard</a:t>
            </a:r>
            <a:r>
              <a:rPr lang="en-US" sz="1200" kern="1200" dirty="0">
                <a:solidFill>
                  <a:schemeClr val="tx1"/>
                </a:solidFill>
                <a:effectLst/>
                <a:latin typeface="Calibri"/>
                <a:ea typeface="+mn-ea"/>
                <a:cs typeface="+mn-cs"/>
              </a:rPr>
              <a:t> (3) and choose a standards publication from the dropdown. Additional dropdowns appear as you select from the available standard categories. Continue selecting options until you select a specific standard.</a:t>
            </a:r>
          </a:p>
        </p:txBody>
      </p:sp>
      <p:sp>
        <p:nvSpPr>
          <p:cNvPr id="4" name="Date Placeholder 3"/>
          <p:cNvSpPr>
            <a:spLocks noGrp="1"/>
          </p:cNvSpPr>
          <p:nvPr>
            <p:ph type="dt" idx="1"/>
          </p:nvPr>
        </p:nvSpPr>
        <p:spPr/>
        <p:txBody>
          <a:bodyPr/>
          <a:lstStyle/>
          <a:p>
            <a:r>
              <a:rPr lang="en-US"/>
              <a:t>(added from Insert tab, Header &amp; Footer icon, Fixed Date and time)  1/23/2018</a:t>
            </a:r>
            <a:endParaRPr lang="en-US" dirty="0"/>
          </a:p>
        </p:txBody>
      </p:sp>
      <p:sp>
        <p:nvSpPr>
          <p:cNvPr id="5" name="Footer Placeholder 4"/>
          <p:cNvSpPr>
            <a:spLocks noGrp="1"/>
          </p:cNvSpPr>
          <p:nvPr>
            <p:ph type="ftr" sz="quarter" idx="4"/>
          </p:nvPr>
        </p:nvSpPr>
        <p:spPr/>
        <p:txBody>
          <a:bodyPr/>
          <a:lstStyle/>
          <a:p>
            <a:r>
              <a:rPr lang="en-US"/>
              <a:t>Presentation Title (added from Insert tab, Header &amp; Footer icon)</a:t>
            </a:r>
            <a:endParaRPr lang="en-US" dirty="0"/>
          </a:p>
        </p:txBody>
      </p:sp>
      <p:sp>
        <p:nvSpPr>
          <p:cNvPr id="6" name="Slide Number Placeholder 5"/>
          <p:cNvSpPr>
            <a:spLocks noGrp="1"/>
          </p:cNvSpPr>
          <p:nvPr>
            <p:ph type="sldNum" sz="quarter" idx="5"/>
          </p:nvPr>
        </p:nvSpPr>
        <p:spPr/>
        <p:txBody>
          <a:bodyPr/>
          <a:lstStyle/>
          <a:p>
            <a:fld id="{B54DC83E-89B8-4806-9A94-7D2BAA520DC6}" type="slidenum">
              <a:rPr lang="en-US" smtClean="0"/>
              <a:pPr/>
              <a:t>8</a:t>
            </a:fld>
            <a:endParaRPr lang="en-US" dirty="0"/>
          </a:p>
        </p:txBody>
      </p:sp>
    </p:spTree>
    <p:extLst>
      <p:ext uri="{BB962C8B-B14F-4D97-AF65-F5344CB8AC3E}">
        <p14:creationId xmlns:p14="http://schemas.microsoft.com/office/powerpoint/2010/main" val="1912217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Calibri"/>
                <a:ea typeface="+mn-ea"/>
                <a:cs typeface="+mn-cs"/>
              </a:rPr>
              <a:t>You’ve now aligned your item to a primary standard. If you want to align it to an additional secondary standard, you can do that in the </a:t>
            </a:r>
            <a:r>
              <a:rPr lang="en-US" sz="1200" b="1" kern="1200" dirty="0">
                <a:solidFill>
                  <a:schemeClr val="tx1"/>
                </a:solidFill>
                <a:effectLst/>
                <a:latin typeface="Calibri"/>
                <a:ea typeface="+mn-ea"/>
                <a:cs typeface="+mn-cs"/>
              </a:rPr>
              <a:t>Secondary Standard</a:t>
            </a:r>
            <a:r>
              <a:rPr lang="en-US" sz="1200" kern="1200" dirty="0">
                <a:solidFill>
                  <a:schemeClr val="tx1"/>
                </a:solidFill>
                <a:effectLst/>
                <a:latin typeface="Calibri"/>
                <a:ea typeface="+mn-ea"/>
                <a:cs typeface="+mn-cs"/>
              </a:rPr>
              <a:t> section in exactly the same way.</a:t>
            </a:r>
          </a:p>
        </p:txBody>
      </p:sp>
      <p:sp>
        <p:nvSpPr>
          <p:cNvPr id="4" name="Date Placeholder 3"/>
          <p:cNvSpPr>
            <a:spLocks noGrp="1"/>
          </p:cNvSpPr>
          <p:nvPr>
            <p:ph type="dt" idx="1"/>
          </p:nvPr>
        </p:nvSpPr>
        <p:spPr/>
        <p:txBody>
          <a:bodyPr/>
          <a:lstStyle/>
          <a:p>
            <a:r>
              <a:rPr lang="en-US"/>
              <a:t>(added from Insert tab, Header &amp; Footer icon, Fixed Date and time)  1/23/2018</a:t>
            </a:r>
            <a:endParaRPr lang="en-US" dirty="0"/>
          </a:p>
        </p:txBody>
      </p:sp>
      <p:sp>
        <p:nvSpPr>
          <p:cNvPr id="5" name="Footer Placeholder 4"/>
          <p:cNvSpPr>
            <a:spLocks noGrp="1"/>
          </p:cNvSpPr>
          <p:nvPr>
            <p:ph type="ftr" sz="quarter" idx="4"/>
          </p:nvPr>
        </p:nvSpPr>
        <p:spPr/>
        <p:txBody>
          <a:bodyPr/>
          <a:lstStyle/>
          <a:p>
            <a:r>
              <a:rPr lang="en-US"/>
              <a:t>Presentation Title (added from Insert tab, Header &amp; Footer icon)</a:t>
            </a:r>
            <a:endParaRPr lang="en-US" dirty="0"/>
          </a:p>
        </p:txBody>
      </p:sp>
      <p:sp>
        <p:nvSpPr>
          <p:cNvPr id="6" name="Slide Number Placeholder 5"/>
          <p:cNvSpPr>
            <a:spLocks noGrp="1"/>
          </p:cNvSpPr>
          <p:nvPr>
            <p:ph type="sldNum" sz="quarter" idx="5"/>
          </p:nvPr>
        </p:nvSpPr>
        <p:spPr/>
        <p:txBody>
          <a:bodyPr/>
          <a:lstStyle/>
          <a:p>
            <a:fld id="{B54DC83E-89B8-4806-9A94-7D2BAA520DC6}" type="slidenum">
              <a:rPr lang="en-US" smtClean="0"/>
              <a:pPr/>
              <a:t>9</a:t>
            </a:fld>
            <a:endParaRPr lang="en-US" dirty="0"/>
          </a:p>
        </p:txBody>
      </p:sp>
    </p:spTree>
    <p:extLst>
      <p:ext uri="{BB962C8B-B14F-4D97-AF65-F5344CB8AC3E}">
        <p14:creationId xmlns:p14="http://schemas.microsoft.com/office/powerpoint/2010/main" val="13995858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065A978-149A-F04D-8F0D-AF4F2FE7D7E8}"/>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0" name="Group 9">
            <a:extLst>
              <a:ext uri="{FF2B5EF4-FFF2-40B4-BE49-F238E27FC236}">
                <a16:creationId xmlns:a16="http://schemas.microsoft.com/office/drawing/2014/main" id="{1FB58BA2-26C4-0440-BDDD-2052D1878077}"/>
              </a:ext>
            </a:extLst>
          </p:cNvPr>
          <p:cNvGrpSpPr/>
          <p:nvPr userDrawn="1"/>
        </p:nvGrpSpPr>
        <p:grpSpPr>
          <a:xfrm>
            <a:off x="1609344" y="1"/>
            <a:ext cx="10582653" cy="6383743"/>
            <a:chOff x="1" y="-654979"/>
            <a:chExt cx="9144000" cy="7029646"/>
          </a:xfrm>
        </p:grpSpPr>
        <p:grpSp>
          <p:nvGrpSpPr>
            <p:cNvPr id="11" name="Group 10">
              <a:extLst>
                <a:ext uri="{FF2B5EF4-FFF2-40B4-BE49-F238E27FC236}">
                  <a16:creationId xmlns:a16="http://schemas.microsoft.com/office/drawing/2014/main" id="{D78C5781-2240-304F-908C-656EA5392E85}"/>
                </a:ext>
              </a:extLst>
            </p:cNvPr>
            <p:cNvGrpSpPr/>
            <p:nvPr/>
          </p:nvGrpSpPr>
          <p:grpSpPr>
            <a:xfrm>
              <a:off x="7514903" y="2194560"/>
              <a:ext cx="1376891" cy="1327213"/>
              <a:chOff x="7040708" y="1972456"/>
              <a:chExt cx="1490472" cy="1787106"/>
            </a:xfrm>
          </p:grpSpPr>
          <p:sp>
            <p:nvSpPr>
              <p:cNvPr id="14" name="TextBox 13">
                <a:extLst>
                  <a:ext uri="{FF2B5EF4-FFF2-40B4-BE49-F238E27FC236}">
                    <a16:creationId xmlns:a16="http://schemas.microsoft.com/office/drawing/2014/main" id="{656F85FC-877B-9E4A-A60C-6C5A8A1A7B39}"/>
                  </a:ext>
                </a:extLst>
              </p:cNvPr>
              <p:cNvSpPr txBox="1"/>
              <p:nvPr/>
            </p:nvSpPr>
            <p:spPr>
              <a:xfrm>
                <a:off x="7785911" y="2666546"/>
                <a:ext cx="64"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17" name="Straight Connector 16">
                <a:extLst>
                  <a:ext uri="{FF2B5EF4-FFF2-40B4-BE49-F238E27FC236}">
                    <a16:creationId xmlns:a16="http://schemas.microsoft.com/office/drawing/2014/main" id="{4CB884D1-0755-E74F-91F8-46078351FC1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5B2119A2-1462-D044-9A76-4B3F669228D3}"/>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2" name="Text Placeholder 56">
              <a:extLst>
                <a:ext uri="{FF2B5EF4-FFF2-40B4-BE49-F238E27FC236}">
                  <a16:creationId xmlns:a16="http://schemas.microsoft.com/office/drawing/2014/main" id="{6B645DEA-E179-DD4A-AABE-A82567A3C951}"/>
                </a:ext>
              </a:extLst>
            </p:cNvPr>
            <p:cNvSpPr txBox="1">
              <a:spLocks/>
            </p:cNvSpPr>
            <p:nvPr/>
          </p:nvSpPr>
          <p:spPr>
            <a:xfrm>
              <a:off x="320937" y="6188263"/>
              <a:ext cx="5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13" name="Rectangle 12">
              <a:extLst>
                <a:ext uri="{FF2B5EF4-FFF2-40B4-BE49-F238E27FC236}">
                  <a16:creationId xmlns:a16="http://schemas.microsoft.com/office/drawing/2014/main" id="{3C8532B7-23FC-F642-8E2D-D9CAD1310141}"/>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19" name="Footer Placeholder 1">
            <a:extLst>
              <a:ext uri="{FF2B5EF4-FFF2-40B4-BE49-F238E27FC236}">
                <a16:creationId xmlns:a16="http://schemas.microsoft.com/office/drawing/2014/main" id="{DDF6E711-3AF8-4C4C-BC96-20649A1FE16D}"/>
              </a:ext>
            </a:extLst>
          </p:cNvPr>
          <p:cNvSpPr>
            <a:spLocks noGrp="1"/>
          </p:cNvSpPr>
          <p:nvPr>
            <p:ph type="ftr" sz="quarter" idx="15"/>
          </p:nvPr>
        </p:nvSpPr>
        <p:spPr>
          <a:xfrm>
            <a:off x="308887" y="6559557"/>
            <a:ext cx="8046720" cy="168405"/>
          </a:xfrm>
          <a:prstGeom prst="rect">
            <a:avLst/>
          </a:prstGeom>
        </p:spPr>
        <p:txBody>
          <a:bodyPr/>
          <a:lstStyle>
            <a:lvl1pPr>
              <a:defRPr sz="800">
                <a:solidFill>
                  <a:schemeClr val="bg1"/>
                </a:solidFill>
              </a:defRPr>
            </a:lvl1pPr>
          </a:lstStyle>
          <a:p>
            <a:r>
              <a:rPr lang="en-US" dirty="0"/>
              <a:t>Copyright © 20XX Cambium Assessment, Inc. All rights reserved.</a:t>
            </a:r>
          </a:p>
        </p:txBody>
      </p:sp>
      <p:sp>
        <p:nvSpPr>
          <p:cNvPr id="20" name="Rectangle 19">
            <a:extLst>
              <a:ext uri="{FF2B5EF4-FFF2-40B4-BE49-F238E27FC236}">
                <a16:creationId xmlns:a16="http://schemas.microsoft.com/office/drawing/2014/main" id="{F205D659-D07B-E743-9FBB-621B69EA1909}"/>
              </a:ext>
            </a:extLst>
          </p:cNvPr>
          <p:cNvSpPr/>
          <p:nvPr userDrawn="1"/>
        </p:nvSpPr>
        <p:spPr>
          <a:xfrm>
            <a:off x="1609340" y="206189"/>
            <a:ext cx="10582661" cy="7678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2" name="Rectangle 21">
            <a:extLst>
              <a:ext uri="{FF2B5EF4-FFF2-40B4-BE49-F238E27FC236}">
                <a16:creationId xmlns:a16="http://schemas.microsoft.com/office/drawing/2014/main" id="{A836D0E5-60D3-E942-B988-E715FBC00EB4}"/>
              </a:ext>
            </a:extLst>
          </p:cNvPr>
          <p:cNvSpPr/>
          <p:nvPr userDrawn="1"/>
        </p:nvSpPr>
        <p:spPr>
          <a:xfrm>
            <a:off x="1" y="1"/>
            <a:ext cx="1609339" cy="949952"/>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3" name="Rectangle 22">
            <a:extLst>
              <a:ext uri="{FF2B5EF4-FFF2-40B4-BE49-F238E27FC236}">
                <a16:creationId xmlns:a16="http://schemas.microsoft.com/office/drawing/2014/main" id="{EDE83F88-C127-1644-B001-C9AB46F3FEE3}"/>
              </a:ext>
            </a:extLst>
          </p:cNvPr>
          <p:cNvSpPr/>
          <p:nvPr userDrawn="1"/>
        </p:nvSpPr>
        <p:spPr>
          <a:xfrm>
            <a:off x="-26897" y="206188"/>
            <a:ext cx="1636237" cy="76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4" name="Rectangle 23">
            <a:extLst>
              <a:ext uri="{FF2B5EF4-FFF2-40B4-BE49-F238E27FC236}">
                <a16:creationId xmlns:a16="http://schemas.microsoft.com/office/drawing/2014/main" id="{3D6246E8-E7C6-8A49-80B6-3E2133615174}"/>
              </a:ext>
            </a:extLst>
          </p:cNvPr>
          <p:cNvSpPr/>
          <p:nvPr userDrawn="1"/>
        </p:nvSpPr>
        <p:spPr>
          <a:xfrm>
            <a:off x="1609340" y="5892951"/>
            <a:ext cx="10582661"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5" name="Rectangle 24">
            <a:extLst>
              <a:ext uri="{FF2B5EF4-FFF2-40B4-BE49-F238E27FC236}">
                <a16:creationId xmlns:a16="http://schemas.microsoft.com/office/drawing/2014/main" id="{17ECCD67-B362-6C4B-B973-00CBDF5176DE}"/>
              </a:ext>
            </a:extLst>
          </p:cNvPr>
          <p:cNvSpPr/>
          <p:nvPr userDrawn="1"/>
        </p:nvSpPr>
        <p:spPr>
          <a:xfrm>
            <a:off x="2" y="5892951"/>
            <a:ext cx="1609338"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6" name="Rectangle 25">
            <a:extLst>
              <a:ext uri="{FF2B5EF4-FFF2-40B4-BE49-F238E27FC236}">
                <a16:creationId xmlns:a16="http://schemas.microsoft.com/office/drawing/2014/main" id="{88E9A503-FA9D-254B-967C-73CC09635215}"/>
              </a:ext>
            </a:extLst>
          </p:cNvPr>
          <p:cNvSpPr/>
          <p:nvPr userDrawn="1"/>
        </p:nvSpPr>
        <p:spPr>
          <a:xfrm>
            <a:off x="1" y="949953"/>
            <a:ext cx="1609339"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7" name="Text Placeholder 6"/>
          <p:cNvSpPr>
            <a:spLocks noGrp="1"/>
          </p:cNvSpPr>
          <p:nvPr userDrawn="1">
            <p:ph type="body" sz="quarter" idx="14" hasCustomPrompt="1"/>
          </p:nvPr>
        </p:nvSpPr>
        <p:spPr>
          <a:xfrm>
            <a:off x="2589238" y="1693805"/>
            <a:ext cx="8540751" cy="355601"/>
          </a:xfrm>
        </p:spPr>
        <p:txBody>
          <a:bodyPr/>
          <a:lstStyle>
            <a:lvl1pPr marL="0" indent="0" algn="ctr">
              <a:lnSpc>
                <a:spcPct val="100000"/>
              </a:lnSpc>
              <a:spcBef>
                <a:spcPts val="0"/>
              </a:spcBef>
              <a:buNone/>
              <a:defRPr sz="2000" cap="all" baseline="0">
                <a:solidFill>
                  <a:schemeClr val="bg1"/>
                </a:solidFill>
                <a:effectLst/>
              </a:defRPr>
            </a:lvl1pPr>
            <a:lvl2pPr marL="320040" indent="0" algn="ctr">
              <a:lnSpc>
                <a:spcPct val="100000"/>
              </a:lnSpc>
              <a:spcBef>
                <a:spcPts val="0"/>
              </a:spcBef>
              <a:buNone/>
              <a:defRPr>
                <a:solidFill>
                  <a:schemeClr val="bg1"/>
                </a:solidFill>
              </a:defRPr>
            </a:lvl2pPr>
            <a:lvl3pPr marL="685800" indent="0" algn="ctr">
              <a:lnSpc>
                <a:spcPct val="100000"/>
              </a:lnSpc>
              <a:spcBef>
                <a:spcPts val="0"/>
              </a:spcBef>
              <a:buNone/>
              <a:defRPr>
                <a:solidFill>
                  <a:schemeClr val="bg1"/>
                </a:solidFill>
              </a:defRPr>
            </a:lvl3pPr>
            <a:lvl4pPr marL="1005840" indent="0" algn="ctr">
              <a:lnSpc>
                <a:spcPct val="100000"/>
              </a:lnSpc>
              <a:spcBef>
                <a:spcPts val="0"/>
              </a:spcBef>
              <a:buNone/>
              <a:defRPr>
                <a:solidFill>
                  <a:schemeClr val="bg1"/>
                </a:solidFill>
              </a:defRPr>
            </a:lvl4pPr>
            <a:lvl5pPr marL="1325880" indent="0" algn="ctr">
              <a:lnSpc>
                <a:spcPct val="100000"/>
              </a:lnSpc>
              <a:spcBef>
                <a:spcPts val="0"/>
              </a:spcBef>
              <a:buNone/>
              <a:defRPr>
                <a:solidFill>
                  <a:schemeClr val="bg1"/>
                </a:solidFill>
              </a:defRPr>
            </a:lvl5pPr>
          </a:lstStyle>
          <a:p>
            <a:pPr lvl="0"/>
            <a:r>
              <a:rPr lang="en-US" dirty="0"/>
              <a:t>Presentation Purpose or Location | Month 20XX</a:t>
            </a:r>
          </a:p>
        </p:txBody>
      </p:sp>
      <p:sp>
        <p:nvSpPr>
          <p:cNvPr id="15" name="Title"/>
          <p:cNvSpPr>
            <a:spLocks noGrp="1"/>
          </p:cNvSpPr>
          <p:nvPr userDrawn="1">
            <p:ph type="title" hasCustomPrompt="1"/>
          </p:nvPr>
        </p:nvSpPr>
        <p:spPr>
          <a:xfrm>
            <a:off x="2589492" y="2200099"/>
            <a:ext cx="8540496" cy="1321242"/>
          </a:xfrm>
          <a:prstGeom prst="rect">
            <a:avLst/>
          </a:prstGeom>
          <a:ln>
            <a:noFill/>
          </a:ln>
        </p:spPr>
        <p:txBody>
          <a:bodyPr vert="horz" wrap="square" lIns="0" tIns="0" rIns="0" bIns="0" rtlCol="0" anchor="t" anchorCtr="0">
            <a:normAutofit/>
          </a:bodyPr>
          <a:lstStyle>
            <a:lvl1pPr algn="ctr">
              <a:lnSpc>
                <a:spcPct val="100000"/>
              </a:lnSpc>
              <a:defRPr sz="5000" b="0" i="0" cap="all" spc="0" baseline="0">
                <a:solidFill>
                  <a:schemeClr val="bg1"/>
                </a:solidFill>
                <a:effectLst/>
                <a:latin typeface="+mj-lt"/>
                <a:ea typeface="Calibri" panose="020F0502020204030204" pitchFamily="34" charset="0"/>
                <a:cs typeface="Calibri"/>
              </a:defRPr>
            </a:lvl1pPr>
          </a:lstStyle>
          <a:p>
            <a:r>
              <a:rPr lang="en-US" dirty="0"/>
              <a:t>Presentation Title</a:t>
            </a:r>
          </a:p>
        </p:txBody>
      </p:sp>
      <p:sp>
        <p:nvSpPr>
          <p:cNvPr id="16" name="Subtitle"/>
          <p:cNvSpPr>
            <a:spLocks noGrp="1"/>
          </p:cNvSpPr>
          <p:nvPr userDrawn="1">
            <p:ph type="subTitle" idx="1" hasCustomPrompt="1"/>
          </p:nvPr>
        </p:nvSpPr>
        <p:spPr>
          <a:xfrm>
            <a:off x="2589492" y="3653167"/>
            <a:ext cx="8540496" cy="369332"/>
          </a:xfrm>
          <a:prstGeom prst="rect">
            <a:avLst/>
          </a:prstGeom>
          <a:ln>
            <a:noFill/>
          </a:ln>
        </p:spPr>
        <p:txBody>
          <a:bodyPr wrap="square" lIns="0" rIns="0" anchor="b" anchorCtr="0">
            <a:normAutofit/>
          </a:bodyPr>
          <a:lstStyle>
            <a:lvl1pPr marL="0" indent="0" algn="ctr">
              <a:lnSpc>
                <a:spcPct val="100000"/>
              </a:lnSpc>
              <a:spcBef>
                <a:spcPts val="0"/>
              </a:spcBef>
              <a:buNone/>
              <a:defRPr sz="1800" b="0" i="0" cap="all" spc="0" baseline="0">
                <a:solidFill>
                  <a:schemeClr val="bg1"/>
                </a:solidFill>
                <a:effectLst/>
                <a:latin typeface="+mj-lt"/>
                <a:ea typeface="Calibri" panose="020F0502020204030204" pitchFamily="34" charset="0"/>
                <a:cs typeface="Calibri"/>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Presentation Subtitle</a:t>
            </a:r>
          </a:p>
        </p:txBody>
      </p:sp>
      <p:sp>
        <p:nvSpPr>
          <p:cNvPr id="4" name="Text Placeholder 3"/>
          <p:cNvSpPr>
            <a:spLocks noGrp="1"/>
          </p:cNvSpPr>
          <p:nvPr userDrawn="1">
            <p:ph type="body" sz="quarter" idx="13" hasCustomPrompt="1"/>
          </p:nvPr>
        </p:nvSpPr>
        <p:spPr>
          <a:xfrm>
            <a:off x="2589238" y="4173194"/>
            <a:ext cx="8540751" cy="803275"/>
          </a:xfrm>
        </p:spPr>
        <p:txBody>
          <a:bodyPr>
            <a:noAutofit/>
          </a:bodyPr>
          <a:lstStyle>
            <a:lvl1pPr marL="0" indent="0" algn="ctr">
              <a:lnSpc>
                <a:spcPct val="100000"/>
              </a:lnSpc>
              <a:spcBef>
                <a:spcPts val="0"/>
              </a:spcBef>
              <a:buNone/>
              <a:defRPr sz="1400" baseline="0">
                <a:solidFill>
                  <a:schemeClr val="bg1"/>
                </a:solidFill>
                <a:effectLst/>
              </a:defRPr>
            </a:lvl1pPr>
            <a:lvl2pPr marL="320040" indent="0">
              <a:buNone/>
              <a:defRPr>
                <a:solidFill>
                  <a:schemeClr val="bg1"/>
                </a:solidFill>
              </a:defRPr>
            </a:lvl2pPr>
            <a:lvl3pPr marL="685800" indent="0">
              <a:buNone/>
              <a:defRPr>
                <a:solidFill>
                  <a:schemeClr val="bg1"/>
                </a:solidFill>
              </a:defRPr>
            </a:lvl3pPr>
            <a:lvl4pPr marL="1005840" indent="0">
              <a:buNone/>
              <a:defRPr>
                <a:solidFill>
                  <a:schemeClr val="bg1"/>
                </a:solidFill>
              </a:defRPr>
            </a:lvl4pPr>
            <a:lvl5pPr marL="1325880" indent="0">
              <a:buNone/>
              <a:defRPr>
                <a:solidFill>
                  <a:schemeClr val="bg1"/>
                </a:solidFill>
              </a:defRPr>
            </a:lvl5pPr>
          </a:lstStyle>
          <a:p>
            <a:pPr lvl="0"/>
            <a:r>
              <a:rPr lang="en-US" dirty="0"/>
              <a:t>Presenter’s Name | Presenter’s Name | Presenter’s Name</a:t>
            </a:r>
            <a:br>
              <a:rPr lang="en-US" dirty="0"/>
            </a:br>
            <a:r>
              <a:rPr lang="en-US" dirty="0"/>
              <a:t>or</a:t>
            </a:r>
          </a:p>
          <a:p>
            <a:pPr lvl="0"/>
            <a:r>
              <a:rPr lang="en-US" dirty="0"/>
              <a:t>Presenter’s Name, Title | Presenter’s Name, Title</a:t>
            </a:r>
          </a:p>
        </p:txBody>
      </p:sp>
      <p:pic>
        <p:nvPicPr>
          <p:cNvPr id="28" name="Picture 27">
            <a:extLst>
              <a:ext uri="{FF2B5EF4-FFF2-40B4-BE49-F238E27FC236}">
                <a16:creationId xmlns:a16="http://schemas.microsoft.com/office/drawing/2014/main" id="{E9D7100A-70B5-A94C-A244-0FDBF1A29F7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96230" y="2730704"/>
            <a:ext cx="1212576" cy="1039198"/>
          </a:xfrm>
          <a:prstGeom prst="rect">
            <a:avLst/>
          </a:prstGeom>
        </p:spPr>
      </p:pic>
    </p:spTree>
    <p:extLst>
      <p:ext uri="{BB962C8B-B14F-4D97-AF65-F5344CB8AC3E}">
        <p14:creationId xmlns:p14="http://schemas.microsoft.com/office/powerpoint/2010/main" val="106199392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5" name="Content"/>
          <p:cNvSpPr>
            <a:spLocks noGrp="1"/>
          </p:cNvSpPr>
          <p:nvPr>
            <p:ph sz="quarter" idx="17" hasCustomPrompt="1"/>
          </p:nvPr>
        </p:nvSpPr>
        <p:spPr>
          <a:xfrm>
            <a:off x="457200" y="980023"/>
            <a:ext cx="11338560" cy="5009297"/>
          </a:xfrm>
        </p:spPr>
        <p:txBody>
          <a:bodyPr>
            <a:normAutofit/>
          </a:bodyPr>
          <a:lstStyle>
            <a:lvl1pPr marL="457200" indent="-457200">
              <a:lnSpc>
                <a:spcPct val="105000"/>
              </a:lnSpc>
              <a:spcBef>
                <a:spcPts val="600"/>
              </a:spcBef>
              <a:buClr>
                <a:schemeClr val="tx2"/>
              </a:buClr>
              <a:buFont typeface="+mj-lt"/>
              <a:buAutoNum type="arabicPeriod"/>
              <a:defRPr sz="2000" baseline="0"/>
            </a:lvl1pPr>
            <a:lvl2pPr marL="914400" indent="-457200">
              <a:lnSpc>
                <a:spcPct val="105000"/>
              </a:lnSpc>
              <a:spcBef>
                <a:spcPts val="600"/>
              </a:spcBef>
              <a:buClr>
                <a:schemeClr val="tx2"/>
              </a:buClr>
              <a:buFont typeface="+mj-lt"/>
              <a:buAutoNum type="alphaLcPeriod"/>
              <a:defRPr sz="2000"/>
            </a:lvl2pPr>
            <a:lvl3pPr marL="1371600" indent="-457200">
              <a:lnSpc>
                <a:spcPct val="105000"/>
              </a:lnSpc>
              <a:spcBef>
                <a:spcPts val="600"/>
              </a:spcBef>
              <a:buClr>
                <a:schemeClr val="tx2"/>
              </a:buClr>
              <a:buFont typeface="+mj-lt"/>
              <a:buAutoNum type="romanLcPeriod"/>
              <a:defRPr sz="2000"/>
            </a:lvl3pPr>
            <a:lvl4pPr marL="1828800" indent="-457200">
              <a:lnSpc>
                <a:spcPct val="105000"/>
              </a:lnSpc>
              <a:spcBef>
                <a:spcPts val="600"/>
              </a:spcBef>
              <a:buClr>
                <a:schemeClr val="tx2"/>
              </a:buClr>
              <a:buSzPct val="100000"/>
              <a:buFont typeface="+mj-lt"/>
              <a:buAutoNum type="arabicParenR"/>
              <a:defRPr sz="2000"/>
            </a:lvl4pPr>
            <a:lvl5pPr marL="2286000" indent="-457200">
              <a:lnSpc>
                <a:spcPct val="105000"/>
              </a:lnSpc>
              <a:spcBef>
                <a:spcPts val="600"/>
              </a:spcBef>
              <a:buClr>
                <a:schemeClr val="tx2"/>
              </a:buClr>
              <a:buFont typeface="+mj-lt"/>
              <a:buAutoNum type="alphaLcParenR"/>
              <a:defRPr sz="2000"/>
            </a:lvl5pPr>
          </a:lstStyle>
          <a:p>
            <a:pPr lvl="0"/>
            <a:r>
              <a:rPr lang="en-US" dirty="0"/>
              <a:t>Click here to add an ordered list, or click on an icon below to add a table, graph, SmartArt object, or picture. The ordered list uses Arabic numerals for the first level, lowercase letters for the second level, and lowercase Roman numerals for the third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BFA943DE-30D8-3C44-BAD4-F714ADCDCC99}"/>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8" name="Title 7">
            <a:extLst>
              <a:ext uri="{FF2B5EF4-FFF2-40B4-BE49-F238E27FC236}">
                <a16:creationId xmlns:a16="http://schemas.microsoft.com/office/drawing/2014/main" id="{7C0178C2-F4D1-FC47-9325-665EBB4F63A3}"/>
              </a:ext>
            </a:extLst>
          </p:cNvPr>
          <p:cNvSpPr>
            <a:spLocks noGrp="1"/>
          </p:cNvSpPr>
          <p:nvPr>
            <p:ph type="title" hasCustomPrompt="1"/>
          </p:nvPr>
        </p:nvSpPr>
        <p:spPr>
          <a:xfrm>
            <a:off x="426230" y="65597"/>
            <a:ext cx="11369529" cy="518012"/>
          </a:xfrm>
        </p:spPr>
        <p:txBody>
          <a:bodyPr/>
          <a:lstStyle/>
          <a:p>
            <a:r>
              <a:rPr lang="en-US" dirty="0"/>
              <a:t>Ordered List Layout</a:t>
            </a:r>
          </a:p>
        </p:txBody>
      </p:sp>
    </p:spTree>
    <p:extLst>
      <p:ext uri="{BB962C8B-B14F-4D97-AF65-F5344CB8AC3E}">
        <p14:creationId xmlns:p14="http://schemas.microsoft.com/office/powerpoint/2010/main" val="2113515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Ordered List">
    <p:spTree>
      <p:nvGrpSpPr>
        <p:cNvPr id="1" name=""/>
        <p:cNvGrpSpPr/>
        <p:nvPr/>
      </p:nvGrpSpPr>
      <p:grpSpPr>
        <a:xfrm>
          <a:off x="0" y="0"/>
          <a:ext cx="0" cy="0"/>
          <a:chOff x="0" y="0"/>
          <a:chExt cx="0" cy="0"/>
        </a:xfrm>
      </p:grpSpPr>
      <p:sp>
        <p:nvSpPr>
          <p:cNvPr id="14" name="Left Content"/>
          <p:cNvSpPr>
            <a:spLocks noGrp="1"/>
          </p:cNvSpPr>
          <p:nvPr>
            <p:ph sz="quarter" idx="18" hasCustomPrompt="1"/>
          </p:nvPr>
        </p:nvSpPr>
        <p:spPr>
          <a:xfrm>
            <a:off x="457200"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Right Content"/>
          <p:cNvSpPr>
            <a:spLocks noGrp="1"/>
          </p:cNvSpPr>
          <p:nvPr>
            <p:ph sz="quarter" idx="19" hasCustomPrompt="1"/>
          </p:nvPr>
        </p:nvSpPr>
        <p:spPr>
          <a:xfrm>
            <a:off x="6227064"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21920307-3693-814B-9504-81A5CEE2BCA7}"/>
              </a:ext>
            </a:extLst>
          </p:cNvPr>
          <p:cNvSpPr>
            <a:spLocks noGrp="1"/>
          </p:cNvSpPr>
          <p:nvPr>
            <p:ph type="sldNum" sz="quarter" idx="20"/>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DFB739CD-B3C5-CB47-AD1D-4BCB9FD362CC}"/>
              </a:ext>
            </a:extLst>
          </p:cNvPr>
          <p:cNvSpPr>
            <a:spLocks noGrp="1"/>
          </p:cNvSpPr>
          <p:nvPr>
            <p:ph type="title" hasCustomPrompt="1"/>
          </p:nvPr>
        </p:nvSpPr>
        <p:spPr>
          <a:xfrm>
            <a:off x="426230" y="65597"/>
            <a:ext cx="11369529" cy="518012"/>
          </a:xfrm>
        </p:spPr>
        <p:txBody>
          <a:bodyPr/>
          <a:lstStyle/>
          <a:p>
            <a:r>
              <a:rPr lang="en-US" dirty="0"/>
              <a:t>Two Content Ordered List Layout</a:t>
            </a:r>
          </a:p>
        </p:txBody>
      </p:sp>
    </p:spTree>
    <p:extLst>
      <p:ext uri="{BB962C8B-B14F-4D97-AF65-F5344CB8AC3E}">
        <p14:creationId xmlns:p14="http://schemas.microsoft.com/office/powerpoint/2010/main" val="3393525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Photo Right">
    <p:spTree>
      <p:nvGrpSpPr>
        <p:cNvPr id="1" name=""/>
        <p:cNvGrpSpPr/>
        <p:nvPr/>
      </p:nvGrpSpPr>
      <p:grpSpPr>
        <a:xfrm>
          <a:off x="0" y="0"/>
          <a:ext cx="0" cy="0"/>
          <a:chOff x="0" y="0"/>
          <a:chExt cx="0" cy="0"/>
        </a:xfrm>
      </p:grpSpPr>
      <p:sp>
        <p:nvSpPr>
          <p:cNvPr id="19" name="grey box">
            <a:extLst>
              <a:ext uri="{FF2B5EF4-FFF2-40B4-BE49-F238E27FC236}">
                <a16:creationId xmlns:a16="http://schemas.microsoft.com/office/drawing/2014/main" id="{A0108988-471C-AC44-89A7-198C88D416B1}"/>
              </a:ext>
            </a:extLst>
          </p:cNvPr>
          <p:cNvSpPr/>
          <p:nvPr userDrawn="1"/>
        </p:nvSpPr>
        <p:spPr>
          <a:xfrm>
            <a:off x="-979" y="0"/>
            <a:ext cx="6096000" cy="6858000"/>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0" name="Group 9">
            <a:extLst>
              <a:ext uri="{FF2B5EF4-FFF2-40B4-BE49-F238E27FC236}">
                <a16:creationId xmlns:a16="http://schemas.microsoft.com/office/drawing/2014/main" id="{FFFADB4B-37BB-0241-8746-C5816773B9B0}"/>
              </a:ext>
            </a:extLst>
          </p:cNvPr>
          <p:cNvGrpSpPr/>
          <p:nvPr userDrawn="1"/>
        </p:nvGrpSpPr>
        <p:grpSpPr>
          <a:xfrm>
            <a:off x="0" y="6240306"/>
            <a:ext cx="12192000" cy="632182"/>
            <a:chOff x="0" y="6225818"/>
            <a:chExt cx="9144000" cy="632182"/>
          </a:xfrm>
        </p:grpSpPr>
        <p:sp>
          <p:nvSpPr>
            <p:cNvPr id="11" name="Rectangle 10">
              <a:extLst>
                <a:ext uri="{FF2B5EF4-FFF2-40B4-BE49-F238E27FC236}">
                  <a16:creationId xmlns:a16="http://schemas.microsoft.com/office/drawing/2014/main" id="{386A22AF-67D5-F543-A159-755B8EF4003D}"/>
                </a:ext>
              </a:extLst>
            </p:cNvPr>
            <p:cNvSpPr/>
            <p:nvPr userDrawn="1"/>
          </p:nvSpPr>
          <p:spPr>
            <a:xfrm>
              <a:off x="0" y="6225818"/>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2" name="Rectangle 11">
              <a:extLst>
                <a:ext uri="{FF2B5EF4-FFF2-40B4-BE49-F238E27FC236}">
                  <a16:creationId xmlns:a16="http://schemas.microsoft.com/office/drawing/2014/main" id="{6158D77B-D1A8-0C40-85E3-DA8A6FA37D09}"/>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52" name="Text Placeholder 9"/>
          <p:cNvSpPr>
            <a:spLocks noGrp="1"/>
          </p:cNvSpPr>
          <p:nvPr userDrawn="1">
            <p:ph type="body" sz="quarter" idx="13"/>
          </p:nvPr>
        </p:nvSpPr>
        <p:spPr>
          <a:xfrm>
            <a:off x="436255" y="965535"/>
            <a:ext cx="5257800" cy="5111608"/>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3" name="Content Placeholder 3"/>
          <p:cNvSpPr>
            <a:spLocks noGrp="1"/>
          </p:cNvSpPr>
          <p:nvPr userDrawn="1">
            <p:ph sz="half" idx="2" hasCustomPrompt="1"/>
          </p:nvPr>
        </p:nvSpPr>
        <p:spPr>
          <a:xfrm>
            <a:off x="6092952" y="1"/>
            <a:ext cx="6099048" cy="6077143"/>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2" name="Slide Number Placeholder 1">
            <a:extLst>
              <a:ext uri="{FF2B5EF4-FFF2-40B4-BE49-F238E27FC236}">
                <a16:creationId xmlns:a16="http://schemas.microsoft.com/office/drawing/2014/main" id="{8506D32C-8B41-214B-9C51-5FF5A640C4D2}"/>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5" name="Rectangle 14">
            <a:extLst>
              <a:ext uri="{FF2B5EF4-FFF2-40B4-BE49-F238E27FC236}">
                <a16:creationId xmlns:a16="http://schemas.microsoft.com/office/drawing/2014/main" id="{C6A3EB17-D923-E940-979E-0234E147BEB1}"/>
              </a:ext>
            </a:extLst>
          </p:cNvPr>
          <p:cNvSpPr/>
          <p:nvPr userDrawn="1"/>
        </p:nvSpPr>
        <p:spPr>
          <a:xfrm>
            <a:off x="0" y="6240306"/>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4" name="Title 3">
            <a:extLst>
              <a:ext uri="{FF2B5EF4-FFF2-40B4-BE49-F238E27FC236}">
                <a16:creationId xmlns:a16="http://schemas.microsoft.com/office/drawing/2014/main" id="{893F56CF-BA22-AD41-BE10-25F388A6A393}"/>
              </a:ext>
            </a:extLst>
          </p:cNvPr>
          <p:cNvSpPr>
            <a:spLocks noGrp="1"/>
          </p:cNvSpPr>
          <p:nvPr>
            <p:ph type="title" hasCustomPrompt="1"/>
          </p:nvPr>
        </p:nvSpPr>
        <p:spPr>
          <a:xfrm>
            <a:off x="426231" y="35780"/>
            <a:ext cx="5257800" cy="518012"/>
          </a:xfrm>
        </p:spPr>
        <p:txBody>
          <a:bodyPr/>
          <a:lstStyle>
            <a:lvl1pPr>
              <a:defRPr>
                <a:solidFill>
                  <a:schemeClr val="tx1"/>
                </a:solidFill>
              </a:defRPr>
            </a:lvl1pPr>
          </a:lstStyle>
          <a:p>
            <a:r>
              <a:rPr lang="en-US" dirty="0"/>
              <a:t>Photo Right</a:t>
            </a:r>
          </a:p>
        </p:txBody>
      </p:sp>
      <p:pic>
        <p:nvPicPr>
          <p:cNvPr id="18" name="Picture 17" descr="A picture containing drawing&#10;&#10;Description automatically generated">
            <a:extLst>
              <a:ext uri="{FF2B5EF4-FFF2-40B4-BE49-F238E27FC236}">
                <a16:creationId xmlns:a16="http://schemas.microsoft.com/office/drawing/2014/main" id="{8C0B5C6E-8E1D-6047-BF30-5804530ADC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1167300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hoto Left">
    <p:spTree>
      <p:nvGrpSpPr>
        <p:cNvPr id="1" name=""/>
        <p:cNvGrpSpPr/>
        <p:nvPr/>
      </p:nvGrpSpPr>
      <p:grpSpPr>
        <a:xfrm>
          <a:off x="0" y="0"/>
          <a:ext cx="0" cy="0"/>
          <a:chOff x="0" y="0"/>
          <a:chExt cx="0" cy="0"/>
        </a:xfrm>
      </p:grpSpPr>
      <p:sp>
        <p:nvSpPr>
          <p:cNvPr id="21" name="grey box">
            <a:extLst>
              <a:ext uri="{FF2B5EF4-FFF2-40B4-BE49-F238E27FC236}">
                <a16:creationId xmlns:a16="http://schemas.microsoft.com/office/drawing/2014/main" id="{F9756E41-F116-3E49-9C17-49D68C7EA8F4}"/>
              </a:ext>
            </a:extLst>
          </p:cNvPr>
          <p:cNvSpPr/>
          <p:nvPr userDrawn="1"/>
        </p:nvSpPr>
        <p:spPr>
          <a:xfrm>
            <a:off x="6098069" y="0"/>
            <a:ext cx="6093931" cy="6858000"/>
          </a:xfrm>
          <a:prstGeom prst="rect">
            <a:avLst/>
          </a:prstGeom>
          <a:solidFill>
            <a:srgbClr val="2C9ED9">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1" name="Group 10">
            <a:extLst>
              <a:ext uri="{FF2B5EF4-FFF2-40B4-BE49-F238E27FC236}">
                <a16:creationId xmlns:a16="http://schemas.microsoft.com/office/drawing/2014/main" id="{32BC42CD-7906-6A4D-93C6-A9904E69CA44}"/>
              </a:ext>
            </a:extLst>
          </p:cNvPr>
          <p:cNvGrpSpPr/>
          <p:nvPr userDrawn="1"/>
        </p:nvGrpSpPr>
        <p:grpSpPr>
          <a:xfrm>
            <a:off x="0" y="6242016"/>
            <a:ext cx="12192000" cy="637498"/>
            <a:chOff x="0" y="6220502"/>
            <a:chExt cx="9144000" cy="637498"/>
          </a:xfrm>
        </p:grpSpPr>
        <p:sp>
          <p:nvSpPr>
            <p:cNvPr id="13" name="Rectangle 12">
              <a:extLst>
                <a:ext uri="{FF2B5EF4-FFF2-40B4-BE49-F238E27FC236}">
                  <a16:creationId xmlns:a16="http://schemas.microsoft.com/office/drawing/2014/main" id="{831BBD1C-42DD-2B4D-8247-369BFA6F68FB}"/>
                </a:ext>
              </a:extLst>
            </p:cNvPr>
            <p:cNvSpPr/>
            <p:nvPr userDrawn="1"/>
          </p:nvSpPr>
          <p:spPr>
            <a:xfrm>
              <a:off x="0" y="6220502"/>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4" name="Rectangle 13">
              <a:extLst>
                <a:ext uri="{FF2B5EF4-FFF2-40B4-BE49-F238E27FC236}">
                  <a16:creationId xmlns:a16="http://schemas.microsoft.com/office/drawing/2014/main" id="{F97C8E63-2AE0-7941-9205-AA818AB610C7}"/>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4" name="Content Placeholder 3"/>
          <p:cNvSpPr>
            <a:spLocks noGrp="1"/>
          </p:cNvSpPr>
          <p:nvPr userDrawn="1">
            <p:ph sz="half" idx="2" hasCustomPrompt="1"/>
          </p:nvPr>
        </p:nvSpPr>
        <p:spPr>
          <a:xfrm>
            <a:off x="0" y="0"/>
            <a:ext cx="6099048" cy="6242016"/>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3" name="Slide Number Placeholder 2">
            <a:extLst>
              <a:ext uri="{FF2B5EF4-FFF2-40B4-BE49-F238E27FC236}">
                <a16:creationId xmlns:a16="http://schemas.microsoft.com/office/drawing/2014/main" id="{00224664-29C8-434F-915D-833F29D79ADB}"/>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2" name="Rectangle 11">
            <a:extLst>
              <a:ext uri="{FF2B5EF4-FFF2-40B4-BE49-F238E27FC236}">
                <a16:creationId xmlns:a16="http://schemas.microsoft.com/office/drawing/2014/main" id="{0DA4C9DB-0D9F-9448-A75A-0A0DE6C215D5}"/>
              </a:ext>
            </a:extLst>
          </p:cNvPr>
          <p:cNvSpPr/>
          <p:nvPr userDrawn="1"/>
        </p:nvSpPr>
        <p:spPr>
          <a:xfrm>
            <a:off x="6096000" y="6218925"/>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6" name="Text Placeholder 9">
            <a:extLst>
              <a:ext uri="{FF2B5EF4-FFF2-40B4-BE49-F238E27FC236}">
                <a16:creationId xmlns:a16="http://schemas.microsoft.com/office/drawing/2014/main" id="{759D2715-D0F6-BD45-BA81-372108EF4936}"/>
              </a:ext>
            </a:extLst>
          </p:cNvPr>
          <p:cNvSpPr>
            <a:spLocks noGrp="1"/>
          </p:cNvSpPr>
          <p:nvPr>
            <p:ph type="body" sz="quarter" idx="15"/>
          </p:nvPr>
        </p:nvSpPr>
        <p:spPr>
          <a:xfrm>
            <a:off x="6521636" y="969275"/>
            <a:ext cx="5257800" cy="5107869"/>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a:extLst>
              <a:ext uri="{FF2B5EF4-FFF2-40B4-BE49-F238E27FC236}">
                <a16:creationId xmlns:a16="http://schemas.microsoft.com/office/drawing/2014/main" id="{033D62F8-7754-154B-8C7D-DF2AB0082BB4}"/>
              </a:ext>
            </a:extLst>
          </p:cNvPr>
          <p:cNvSpPr>
            <a:spLocks noGrp="1"/>
          </p:cNvSpPr>
          <p:nvPr>
            <p:ph type="title" hasCustomPrompt="1"/>
          </p:nvPr>
        </p:nvSpPr>
        <p:spPr>
          <a:xfrm>
            <a:off x="6513087" y="35780"/>
            <a:ext cx="5249251" cy="518012"/>
          </a:xfrm>
        </p:spPr>
        <p:txBody>
          <a:bodyPr/>
          <a:lstStyle>
            <a:lvl1pPr>
              <a:defRPr>
                <a:solidFill>
                  <a:schemeClr val="tx1"/>
                </a:solidFill>
              </a:defRPr>
            </a:lvl1pPr>
          </a:lstStyle>
          <a:p>
            <a:r>
              <a:rPr lang="en-US" dirty="0"/>
              <a:t>Photo Left</a:t>
            </a:r>
          </a:p>
        </p:txBody>
      </p:sp>
      <p:pic>
        <p:nvPicPr>
          <p:cNvPr id="24" name="Picture 23" descr="A picture containing drawing&#10;&#10;Description automatically generated">
            <a:extLst>
              <a:ext uri="{FF2B5EF4-FFF2-40B4-BE49-F238E27FC236}">
                <a16:creationId xmlns:a16="http://schemas.microsoft.com/office/drawing/2014/main" id="{5FC37F2C-A87F-B746-9223-2C1EC3A34A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3659918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ull-bleed photo">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0" y="0"/>
            <a:ext cx="12192000" cy="6858000"/>
          </a:xfrm>
        </p:spPr>
        <p:txBody>
          <a:bodyPr/>
          <a:lstStyle>
            <a:lvl1pPr marL="0" indent="0">
              <a:buNone/>
              <a:defRPr/>
            </a:lvl1pPr>
          </a:lstStyle>
          <a:p>
            <a:r>
              <a:rPr lang="en-US" dirty="0"/>
              <a:t>Full-Bleed Photo layout. Click on the icon at the center of the slide to add a picture.</a:t>
            </a:r>
          </a:p>
        </p:txBody>
      </p:sp>
      <p:sp>
        <p:nvSpPr>
          <p:cNvPr id="2" name="Title 1"/>
          <p:cNvSpPr>
            <a:spLocks noGrp="1"/>
          </p:cNvSpPr>
          <p:nvPr>
            <p:ph type="title" hasCustomPrompt="1"/>
          </p:nvPr>
        </p:nvSpPr>
        <p:spPr>
          <a:xfrm>
            <a:off x="0" y="-1208580"/>
            <a:ext cx="11338560" cy="1107996"/>
          </a:xfrm>
          <a:prstGeom prst="rect">
            <a:avLst/>
          </a:prstGeom>
        </p:spPr>
        <p:txBody>
          <a:bodyPr>
            <a:spAutoFit/>
          </a:bodyPr>
          <a:lstStyle>
            <a:lvl1pPr>
              <a:defRPr kumimoji="0" lang="en-US" sz="2400" b="0" i="0" u="none" strike="noStrike" kern="1200" cap="none" spc="0" normalizeH="0" baseline="0" noProof="0" smtClean="0">
                <a:ln>
                  <a:noFill/>
                </a:ln>
                <a:solidFill>
                  <a:srgbClr val="595959"/>
                </a:solidFill>
                <a:effectLst/>
                <a:uLnTx/>
                <a:uFillTx/>
                <a:cs typeface="Calibri"/>
              </a:defRPr>
            </a:lvl1pPr>
          </a:lstStyle>
          <a:p>
            <a:r>
              <a:rPr kumimoji="0" lang="en-US" sz="2400" b="0" i="0" u="none" strike="noStrike" kern="1200" cap="none" spc="0" normalizeH="0" baseline="0" noProof="0" dirty="0">
                <a:ln>
                  <a:noFill/>
                </a:ln>
                <a:solidFill>
                  <a:srgbClr val="595959"/>
                </a:solidFill>
                <a:effectLst/>
                <a:uLnTx/>
                <a:uFillTx/>
                <a:latin typeface="+mj-lt"/>
                <a:cs typeface="Calibri"/>
              </a:rPr>
              <a:t>Slide Title Placeholder. </a:t>
            </a:r>
            <a:br>
              <a:rPr kumimoji="0" lang="en-US" sz="2400" b="0" i="0" u="none" strike="noStrike" kern="1200" cap="none" spc="0" normalizeH="0" baseline="0" noProof="0" dirty="0">
                <a:ln>
                  <a:noFill/>
                </a:ln>
                <a:solidFill>
                  <a:srgbClr val="595959"/>
                </a:solidFill>
                <a:effectLst/>
                <a:uLnTx/>
                <a:uFillTx/>
                <a:latin typeface="+mj-lt"/>
                <a:cs typeface="Calibri"/>
              </a:rPr>
            </a:br>
            <a:r>
              <a:rPr kumimoji="0" lang="en-US" sz="2400" b="0" i="0" u="none" strike="noStrike" kern="1200" cap="none" spc="0" normalizeH="0" baseline="0" noProof="0" dirty="0">
                <a:ln>
                  <a:noFill/>
                </a:ln>
                <a:solidFill>
                  <a:srgbClr val="595959"/>
                </a:solidFill>
                <a:effectLst/>
                <a:uLnTx/>
                <a:uFillTx/>
                <a:latin typeface="+mj-lt"/>
                <a:cs typeface="Calibri"/>
              </a:rPr>
              <a:t>This slide title will not appear in slide presentations. It fulfills the Section 508 requirement that every slide has a unique slide title.</a:t>
            </a:r>
            <a:endParaRPr lang="en-US" dirty="0"/>
          </a:p>
        </p:txBody>
      </p:sp>
    </p:spTree>
    <p:extLst>
      <p:ext uri="{BB962C8B-B14F-4D97-AF65-F5344CB8AC3E}">
        <p14:creationId xmlns:p14="http://schemas.microsoft.com/office/powerpoint/2010/main" val="2432968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ferences">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56E5A0-0247-1E47-BEE1-6D5715DD596F}"/>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045BA458-90C4-F74B-AE2A-4AF25227E417}"/>
              </a:ext>
            </a:extLst>
          </p:cNvPr>
          <p:cNvSpPr>
            <a:spLocks noGrp="1"/>
          </p:cNvSpPr>
          <p:nvPr>
            <p:ph type="title" hasCustomPrompt="1"/>
          </p:nvPr>
        </p:nvSpPr>
        <p:spPr>
          <a:xfrm>
            <a:off x="426230" y="65597"/>
            <a:ext cx="11369529" cy="518012"/>
          </a:xfrm>
        </p:spPr>
        <p:txBody>
          <a:bodyPr/>
          <a:lstStyle/>
          <a:p>
            <a:r>
              <a:rPr lang="en-US" dirty="0"/>
              <a:t>References</a:t>
            </a:r>
          </a:p>
        </p:txBody>
      </p:sp>
      <p:sp>
        <p:nvSpPr>
          <p:cNvPr id="13" name="Content">
            <a:extLst>
              <a:ext uri="{FF2B5EF4-FFF2-40B4-BE49-F238E27FC236}">
                <a16:creationId xmlns:a16="http://schemas.microsoft.com/office/drawing/2014/main" id="{EECC0F94-EA13-EC4B-8223-4326E5F5AC8C}"/>
              </a:ext>
            </a:extLst>
          </p:cNvPr>
          <p:cNvSpPr>
            <a:spLocks noGrp="1"/>
          </p:cNvSpPr>
          <p:nvPr>
            <p:ph type="body" sz="quarter" idx="13" hasCustomPrompt="1"/>
          </p:nvPr>
        </p:nvSpPr>
        <p:spPr>
          <a:xfrm>
            <a:off x="457200" y="1143001"/>
            <a:ext cx="11338560" cy="4581939"/>
          </a:xfrm>
        </p:spPr>
        <p:txBody>
          <a:bodyPr>
            <a:noAutofit/>
          </a:bodyPr>
          <a:lstStyle>
            <a:lvl1pPr marL="457200" indent="-457200">
              <a:lnSpc>
                <a:spcPct val="100000"/>
              </a:lnSpc>
              <a:spcBef>
                <a:spcPts val="1800"/>
              </a:spcBef>
              <a:buNone/>
              <a:defRPr sz="1800" i="0" baseline="0">
                <a:solidFill>
                  <a:schemeClr val="tx1"/>
                </a:solidFill>
              </a:defRPr>
            </a:lvl1pPr>
            <a:lvl2pPr>
              <a:defRPr sz="1800"/>
            </a:lvl2pPr>
            <a:lvl3pPr>
              <a:defRPr sz="1800"/>
            </a:lvl3pPr>
            <a:lvl4pPr>
              <a:defRPr sz="1800"/>
            </a:lvl4pPr>
            <a:lvl5pPr>
              <a:defRPr sz="1800"/>
            </a:lvl5pPr>
          </a:lstStyle>
          <a:p>
            <a:pPr marL="457200"/>
            <a:r>
              <a:rPr lang="en-US" dirty="0"/>
              <a:t>References are 18 point with a 0.5” hanging indent and follow APA 6th Edition guidelines.</a:t>
            </a:r>
          </a:p>
          <a:p>
            <a:pPr marL="457200"/>
            <a:r>
              <a:rPr lang="en-US" dirty="0" err="1"/>
              <a:t>Hanushek</a:t>
            </a:r>
            <a:r>
              <a:rPr lang="en-US" dirty="0"/>
              <a:t>, E. A., &amp; Haycock, K. (2010). An effective teacher in every classroom: A lofty goal, but how to do it? </a:t>
            </a:r>
            <a:r>
              <a:rPr lang="en-US" i="1" dirty="0"/>
              <a:t>Education Next, 10</a:t>
            </a:r>
            <a:r>
              <a:rPr lang="en-US" dirty="0"/>
              <a:t>(3), 47–52.</a:t>
            </a:r>
          </a:p>
          <a:p>
            <a:pPr marL="457200"/>
            <a:r>
              <a:rPr lang="en-US" dirty="0" err="1"/>
              <a:t>Hanushek</a:t>
            </a:r>
            <a:r>
              <a:rPr lang="en-US" dirty="0"/>
              <a:t>, E. A., &amp; </a:t>
            </a:r>
            <a:r>
              <a:rPr lang="en-US" dirty="0" err="1"/>
              <a:t>Rivkin</a:t>
            </a:r>
            <a:r>
              <a:rPr lang="en-US" dirty="0"/>
              <a:t>, S. G. (2010). Generalizations about using value-added measures of teacher quality. </a:t>
            </a:r>
            <a:r>
              <a:rPr lang="en-US" i="1" dirty="0"/>
              <a:t>American Economic Review, 100</a:t>
            </a:r>
            <a:r>
              <a:rPr lang="en-US" dirty="0"/>
              <a:t>(2), 267–271.</a:t>
            </a:r>
          </a:p>
          <a:p>
            <a:pPr marL="457200"/>
            <a:r>
              <a:rPr lang="en-US" dirty="0"/>
              <a:t>Kane, T. J., &amp; </a:t>
            </a:r>
            <a:r>
              <a:rPr lang="en-US" dirty="0" err="1"/>
              <a:t>Staiger</a:t>
            </a:r>
            <a:r>
              <a:rPr lang="en-US" dirty="0"/>
              <a:t>, D. O. (2008). </a:t>
            </a:r>
            <a:r>
              <a:rPr lang="en-US" i="1" dirty="0"/>
              <a:t>Estimating teacher impacts on student achievement: An experimental evaluation </a:t>
            </a:r>
            <a:r>
              <a:rPr lang="en-US" dirty="0"/>
              <a:t>(NBER Working Paper No. 14607). Cambridge, MA: National Bureau of Economic Research.</a:t>
            </a:r>
          </a:p>
          <a:p>
            <a:pPr marL="457200"/>
            <a:r>
              <a:rPr lang="en-US" dirty="0"/>
              <a:t>Rothstein, J. (2010). Teacher quality in educational production: Tracking, decay, and student achievement. </a:t>
            </a:r>
            <a:r>
              <a:rPr lang="en-US" i="1" dirty="0"/>
              <a:t>Quarterly Journal of Economics, 125</a:t>
            </a:r>
            <a:r>
              <a:rPr lang="en-US" dirty="0"/>
              <a:t>(1), 175–214.</a:t>
            </a:r>
          </a:p>
        </p:txBody>
      </p:sp>
    </p:spTree>
    <p:extLst>
      <p:ext uri="{BB962C8B-B14F-4D97-AF65-F5344CB8AC3E}">
        <p14:creationId xmlns:p14="http://schemas.microsoft.com/office/powerpoint/2010/main" val="3416023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eet the Presenter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C801853-5F98-A64F-94B9-5FC1DA6C5768}"/>
              </a:ext>
            </a:extLst>
          </p:cNvPr>
          <p:cNvSpPr>
            <a:spLocks noGrp="1"/>
          </p:cNvSpPr>
          <p:nvPr>
            <p:ph type="sldNum" sz="quarter" idx="33"/>
          </p:nvPr>
        </p:nvSpPr>
        <p:spPr/>
        <p:txBody>
          <a:bodyPr/>
          <a:lstStyle/>
          <a:p>
            <a:fld id="{58AE716E-68DD-2249-A7FA-8AEF0B14DF81}" type="slidenum">
              <a:rPr lang="en-US" smtClean="0"/>
              <a:pPr/>
              <a:t>‹#›</a:t>
            </a:fld>
            <a:endParaRPr lang="en-US" dirty="0"/>
          </a:p>
        </p:txBody>
      </p:sp>
      <p:sp>
        <p:nvSpPr>
          <p:cNvPr id="18" name="Title 17">
            <a:extLst>
              <a:ext uri="{FF2B5EF4-FFF2-40B4-BE49-F238E27FC236}">
                <a16:creationId xmlns:a16="http://schemas.microsoft.com/office/drawing/2014/main" id="{EBB20CCD-36EB-5947-A8B4-F9D8003CD118}"/>
              </a:ext>
            </a:extLst>
          </p:cNvPr>
          <p:cNvSpPr>
            <a:spLocks noGrp="1"/>
          </p:cNvSpPr>
          <p:nvPr>
            <p:ph type="title" hasCustomPrompt="1"/>
          </p:nvPr>
        </p:nvSpPr>
        <p:spPr>
          <a:xfrm>
            <a:off x="426230" y="65597"/>
            <a:ext cx="11369529" cy="518012"/>
          </a:xfrm>
        </p:spPr>
        <p:txBody>
          <a:bodyPr/>
          <a:lstStyle/>
          <a:p>
            <a:r>
              <a:rPr lang="en-US" dirty="0"/>
              <a:t>Meet the Presenters Layout</a:t>
            </a:r>
          </a:p>
        </p:txBody>
      </p:sp>
      <p:sp>
        <p:nvSpPr>
          <p:cNvPr id="19" name="Picture Placeholder 1">
            <a:extLst>
              <a:ext uri="{FF2B5EF4-FFF2-40B4-BE49-F238E27FC236}">
                <a16:creationId xmlns:a16="http://schemas.microsoft.com/office/drawing/2014/main" id="{59F27B0B-19D0-ED42-A1C8-8D707A8FAAE7}"/>
              </a:ext>
            </a:extLst>
          </p:cNvPr>
          <p:cNvSpPr>
            <a:spLocks noGrp="1"/>
          </p:cNvSpPr>
          <p:nvPr>
            <p:ph type="pic" sz="quarter" idx="15" hasCustomPrompt="1"/>
          </p:nvPr>
        </p:nvSpPr>
        <p:spPr>
          <a:xfrm>
            <a:off x="45720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0" name="Name 1">
            <a:extLst>
              <a:ext uri="{FF2B5EF4-FFF2-40B4-BE49-F238E27FC236}">
                <a16:creationId xmlns:a16="http://schemas.microsoft.com/office/drawing/2014/main" id="{FB8185D5-85F8-B141-8CD8-7F3E19F97A19}"/>
              </a:ext>
            </a:extLst>
          </p:cNvPr>
          <p:cNvSpPr>
            <a:spLocks noGrp="1"/>
          </p:cNvSpPr>
          <p:nvPr>
            <p:ph type="body" sz="quarter" idx="19" hasCustomPrompt="1"/>
          </p:nvPr>
        </p:nvSpPr>
        <p:spPr>
          <a:xfrm>
            <a:off x="45720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First Presenter</a:t>
            </a:r>
          </a:p>
        </p:txBody>
      </p:sp>
      <p:sp>
        <p:nvSpPr>
          <p:cNvPr id="21" name="Bio 1">
            <a:extLst>
              <a:ext uri="{FF2B5EF4-FFF2-40B4-BE49-F238E27FC236}">
                <a16:creationId xmlns:a16="http://schemas.microsoft.com/office/drawing/2014/main" id="{876F3BEF-6E09-C249-A002-DF6E1E49646C}"/>
              </a:ext>
            </a:extLst>
          </p:cNvPr>
          <p:cNvSpPr>
            <a:spLocks noGrp="1"/>
          </p:cNvSpPr>
          <p:nvPr>
            <p:ph type="body" sz="quarter" idx="23" hasCustomPrompt="1"/>
          </p:nvPr>
        </p:nvSpPr>
        <p:spPr>
          <a:xfrm>
            <a:off x="45720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2" name="Picture Placeholder 1">
            <a:extLst>
              <a:ext uri="{FF2B5EF4-FFF2-40B4-BE49-F238E27FC236}">
                <a16:creationId xmlns:a16="http://schemas.microsoft.com/office/drawing/2014/main" id="{F9D865F7-3E95-6B49-AC42-168166E3D8DB}"/>
              </a:ext>
            </a:extLst>
          </p:cNvPr>
          <p:cNvSpPr>
            <a:spLocks noGrp="1"/>
          </p:cNvSpPr>
          <p:nvPr>
            <p:ph type="pic" sz="quarter" idx="24" hasCustomPrompt="1"/>
          </p:nvPr>
        </p:nvSpPr>
        <p:spPr>
          <a:xfrm>
            <a:off x="283464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3" name="Name 1">
            <a:extLst>
              <a:ext uri="{FF2B5EF4-FFF2-40B4-BE49-F238E27FC236}">
                <a16:creationId xmlns:a16="http://schemas.microsoft.com/office/drawing/2014/main" id="{6A97F58F-0EC3-AA43-B5BD-B23C9CE540A2}"/>
              </a:ext>
            </a:extLst>
          </p:cNvPr>
          <p:cNvSpPr>
            <a:spLocks noGrp="1"/>
          </p:cNvSpPr>
          <p:nvPr>
            <p:ph type="body" sz="quarter" idx="25" hasCustomPrompt="1"/>
          </p:nvPr>
        </p:nvSpPr>
        <p:spPr>
          <a:xfrm>
            <a:off x="283464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Second Presenter</a:t>
            </a:r>
          </a:p>
        </p:txBody>
      </p:sp>
      <p:sp>
        <p:nvSpPr>
          <p:cNvPr id="24" name="Bio 1">
            <a:extLst>
              <a:ext uri="{FF2B5EF4-FFF2-40B4-BE49-F238E27FC236}">
                <a16:creationId xmlns:a16="http://schemas.microsoft.com/office/drawing/2014/main" id="{DEC511A4-493A-094C-832F-1ED3171561F8}"/>
              </a:ext>
            </a:extLst>
          </p:cNvPr>
          <p:cNvSpPr>
            <a:spLocks noGrp="1"/>
          </p:cNvSpPr>
          <p:nvPr>
            <p:ph type="body" sz="quarter" idx="26" hasCustomPrompt="1"/>
          </p:nvPr>
        </p:nvSpPr>
        <p:spPr>
          <a:xfrm>
            <a:off x="283464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5" name="Picture Placeholder 1">
            <a:extLst>
              <a:ext uri="{FF2B5EF4-FFF2-40B4-BE49-F238E27FC236}">
                <a16:creationId xmlns:a16="http://schemas.microsoft.com/office/drawing/2014/main" id="{1093D38B-45A9-094C-ADEC-3C1F7CAEC570}"/>
              </a:ext>
            </a:extLst>
          </p:cNvPr>
          <p:cNvSpPr>
            <a:spLocks noGrp="1"/>
          </p:cNvSpPr>
          <p:nvPr>
            <p:ph type="pic" sz="quarter" idx="27" hasCustomPrompt="1"/>
          </p:nvPr>
        </p:nvSpPr>
        <p:spPr>
          <a:xfrm>
            <a:off x="521208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6" name="Name 1">
            <a:extLst>
              <a:ext uri="{FF2B5EF4-FFF2-40B4-BE49-F238E27FC236}">
                <a16:creationId xmlns:a16="http://schemas.microsoft.com/office/drawing/2014/main" id="{1A59E0A0-619E-A241-94E1-03AB7FE02142}"/>
              </a:ext>
            </a:extLst>
          </p:cNvPr>
          <p:cNvSpPr>
            <a:spLocks noGrp="1"/>
          </p:cNvSpPr>
          <p:nvPr>
            <p:ph type="body" sz="quarter" idx="28" hasCustomPrompt="1"/>
          </p:nvPr>
        </p:nvSpPr>
        <p:spPr>
          <a:xfrm>
            <a:off x="521208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Third Presenter</a:t>
            </a:r>
          </a:p>
        </p:txBody>
      </p:sp>
      <p:sp>
        <p:nvSpPr>
          <p:cNvPr id="27" name="Bio 1">
            <a:extLst>
              <a:ext uri="{FF2B5EF4-FFF2-40B4-BE49-F238E27FC236}">
                <a16:creationId xmlns:a16="http://schemas.microsoft.com/office/drawing/2014/main" id="{57EFC205-A3AE-7F47-9D63-281871B711D3}"/>
              </a:ext>
            </a:extLst>
          </p:cNvPr>
          <p:cNvSpPr>
            <a:spLocks noGrp="1"/>
          </p:cNvSpPr>
          <p:nvPr>
            <p:ph type="body" sz="quarter" idx="29" hasCustomPrompt="1"/>
          </p:nvPr>
        </p:nvSpPr>
        <p:spPr>
          <a:xfrm>
            <a:off x="521208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8" name="Picture Placeholder 1">
            <a:extLst>
              <a:ext uri="{FF2B5EF4-FFF2-40B4-BE49-F238E27FC236}">
                <a16:creationId xmlns:a16="http://schemas.microsoft.com/office/drawing/2014/main" id="{56A5157D-929D-3A41-B4F6-3665CCC05226}"/>
              </a:ext>
            </a:extLst>
          </p:cNvPr>
          <p:cNvSpPr>
            <a:spLocks noGrp="1"/>
          </p:cNvSpPr>
          <p:nvPr>
            <p:ph type="pic" sz="quarter" idx="30" hasCustomPrompt="1"/>
          </p:nvPr>
        </p:nvSpPr>
        <p:spPr>
          <a:xfrm>
            <a:off x="758952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9" name="Name 1">
            <a:extLst>
              <a:ext uri="{FF2B5EF4-FFF2-40B4-BE49-F238E27FC236}">
                <a16:creationId xmlns:a16="http://schemas.microsoft.com/office/drawing/2014/main" id="{1489E190-8250-DA40-BF8F-EF50F5F4ACB9}"/>
              </a:ext>
            </a:extLst>
          </p:cNvPr>
          <p:cNvSpPr>
            <a:spLocks noGrp="1"/>
          </p:cNvSpPr>
          <p:nvPr>
            <p:ph type="body" sz="quarter" idx="31" hasCustomPrompt="1"/>
          </p:nvPr>
        </p:nvSpPr>
        <p:spPr>
          <a:xfrm>
            <a:off x="758952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Fourth Presenter</a:t>
            </a:r>
          </a:p>
        </p:txBody>
      </p:sp>
      <p:sp>
        <p:nvSpPr>
          <p:cNvPr id="30" name="Bio 1">
            <a:extLst>
              <a:ext uri="{FF2B5EF4-FFF2-40B4-BE49-F238E27FC236}">
                <a16:creationId xmlns:a16="http://schemas.microsoft.com/office/drawing/2014/main" id="{1992FB70-EC01-164E-8BF2-7CA9DE1248CC}"/>
              </a:ext>
            </a:extLst>
          </p:cNvPr>
          <p:cNvSpPr>
            <a:spLocks noGrp="1"/>
          </p:cNvSpPr>
          <p:nvPr>
            <p:ph type="body" sz="quarter" idx="32" hasCustomPrompt="1"/>
          </p:nvPr>
        </p:nvSpPr>
        <p:spPr>
          <a:xfrm>
            <a:off x="758952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31" name="Picture Placeholder 1">
            <a:extLst>
              <a:ext uri="{FF2B5EF4-FFF2-40B4-BE49-F238E27FC236}">
                <a16:creationId xmlns:a16="http://schemas.microsoft.com/office/drawing/2014/main" id="{C1EDC8A2-D757-0043-ACFF-F1CEC2629855}"/>
              </a:ext>
            </a:extLst>
          </p:cNvPr>
          <p:cNvSpPr>
            <a:spLocks noGrp="1"/>
          </p:cNvSpPr>
          <p:nvPr>
            <p:ph type="pic" sz="quarter" idx="34" hasCustomPrompt="1"/>
          </p:nvPr>
        </p:nvSpPr>
        <p:spPr>
          <a:xfrm>
            <a:off x="996696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32" name="Name 1">
            <a:extLst>
              <a:ext uri="{FF2B5EF4-FFF2-40B4-BE49-F238E27FC236}">
                <a16:creationId xmlns:a16="http://schemas.microsoft.com/office/drawing/2014/main" id="{CC062424-8C1B-A84B-8B01-96EAC2834AE3}"/>
              </a:ext>
            </a:extLst>
          </p:cNvPr>
          <p:cNvSpPr>
            <a:spLocks noGrp="1"/>
          </p:cNvSpPr>
          <p:nvPr>
            <p:ph type="body" sz="quarter" idx="35" hasCustomPrompt="1"/>
          </p:nvPr>
        </p:nvSpPr>
        <p:spPr>
          <a:xfrm>
            <a:off x="996696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Fifth Presenter</a:t>
            </a:r>
          </a:p>
        </p:txBody>
      </p:sp>
      <p:sp>
        <p:nvSpPr>
          <p:cNvPr id="33" name="Bio 1">
            <a:extLst>
              <a:ext uri="{FF2B5EF4-FFF2-40B4-BE49-F238E27FC236}">
                <a16:creationId xmlns:a16="http://schemas.microsoft.com/office/drawing/2014/main" id="{26AAFE06-5B45-F549-9365-E082708DB908}"/>
              </a:ext>
            </a:extLst>
          </p:cNvPr>
          <p:cNvSpPr>
            <a:spLocks noGrp="1"/>
          </p:cNvSpPr>
          <p:nvPr>
            <p:ph type="body" sz="quarter" idx="36" hasCustomPrompt="1"/>
          </p:nvPr>
        </p:nvSpPr>
        <p:spPr>
          <a:xfrm>
            <a:off x="996696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Tree>
    <p:extLst>
      <p:ext uri="{BB962C8B-B14F-4D97-AF65-F5344CB8AC3E}">
        <p14:creationId xmlns:p14="http://schemas.microsoft.com/office/powerpoint/2010/main" val="2280144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E2F76D06-8FC6-4C49-9095-92ACE54CA785}"/>
              </a:ext>
            </a:extLst>
          </p:cNvPr>
          <p:cNvGrpSpPr/>
          <p:nvPr userDrawn="1"/>
        </p:nvGrpSpPr>
        <p:grpSpPr>
          <a:xfrm>
            <a:off x="0" y="1"/>
            <a:ext cx="12192000" cy="6383743"/>
            <a:chOff x="1" y="-654979"/>
            <a:chExt cx="9144000" cy="7029646"/>
          </a:xfrm>
        </p:grpSpPr>
        <p:grpSp>
          <p:nvGrpSpPr>
            <p:cNvPr id="29" name="Group 28">
              <a:extLst>
                <a:ext uri="{FF2B5EF4-FFF2-40B4-BE49-F238E27FC236}">
                  <a16:creationId xmlns:a16="http://schemas.microsoft.com/office/drawing/2014/main" id="{293FDE48-75E5-3C4A-B3BC-7BADCD81C319}"/>
                </a:ext>
              </a:extLst>
            </p:cNvPr>
            <p:cNvGrpSpPr/>
            <p:nvPr/>
          </p:nvGrpSpPr>
          <p:grpSpPr>
            <a:xfrm>
              <a:off x="7514903" y="2194560"/>
              <a:ext cx="1376891" cy="1327213"/>
              <a:chOff x="7040708" y="1972456"/>
              <a:chExt cx="1490472" cy="1787106"/>
            </a:xfrm>
          </p:grpSpPr>
          <p:sp>
            <p:nvSpPr>
              <p:cNvPr id="32" name="TextBox 31">
                <a:extLst>
                  <a:ext uri="{FF2B5EF4-FFF2-40B4-BE49-F238E27FC236}">
                    <a16:creationId xmlns:a16="http://schemas.microsoft.com/office/drawing/2014/main" id="{091B6F72-6A3B-AF44-B29E-4D26C42404F0}"/>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33" name="Straight Connector 32">
                <a:extLst>
                  <a:ext uri="{FF2B5EF4-FFF2-40B4-BE49-F238E27FC236}">
                    <a16:creationId xmlns:a16="http://schemas.microsoft.com/office/drawing/2014/main" id="{E5FA2E85-C77D-4747-BA68-9EF4D5B06193}"/>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9C97AD53-36BB-2349-94B7-9EEAC04C6127}"/>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30" name="Text Placeholder 56">
              <a:extLst>
                <a:ext uri="{FF2B5EF4-FFF2-40B4-BE49-F238E27FC236}">
                  <a16:creationId xmlns:a16="http://schemas.microsoft.com/office/drawing/2014/main" id="{3D258BAB-1F24-1D4F-AE8C-0EE766EA4D6F}"/>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31" name="Rectangle 30">
              <a:extLst>
                <a:ext uri="{FF2B5EF4-FFF2-40B4-BE49-F238E27FC236}">
                  <a16:creationId xmlns:a16="http://schemas.microsoft.com/office/drawing/2014/main" id="{35448085-25EC-4C4E-87F6-3FA8E384A3F9}"/>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23" name="Rectangle 22">
            <a:extLst>
              <a:ext uri="{FF2B5EF4-FFF2-40B4-BE49-F238E27FC236}">
                <a16:creationId xmlns:a16="http://schemas.microsoft.com/office/drawing/2014/main" id="{29B29E6C-E18E-2F46-93AB-D50BF118D74F}"/>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 name="Title 1"/>
          <p:cNvSpPr>
            <a:spLocks noGrp="1"/>
          </p:cNvSpPr>
          <p:nvPr userDrawn="1">
            <p:ph type="title" hasCustomPrompt="1"/>
          </p:nvPr>
        </p:nvSpPr>
        <p:spPr>
          <a:xfrm>
            <a:off x="1816608" y="2029259"/>
            <a:ext cx="8558784" cy="521208"/>
          </a:xfrm>
          <a:prstGeom prst="rect">
            <a:avLst/>
          </a:prstGeom>
        </p:spPr>
        <p:txBody>
          <a:bodyPr>
            <a:normAutofit/>
          </a:bodyPr>
          <a:lstStyle>
            <a:lvl1pPr algn="ctr">
              <a:defRPr lang="en-US" sz="2400" b="0" i="0" kern="1200" cap="all" spc="300" baseline="0" dirty="0">
                <a:solidFill>
                  <a:schemeClr val="bg1"/>
                </a:solidFill>
                <a:effectLst/>
                <a:latin typeface="+mj-lt"/>
                <a:ea typeface="Calibri"/>
                <a:cs typeface="Calibri"/>
              </a:defRPr>
            </a:lvl1pPr>
          </a:lstStyle>
          <a:p>
            <a:r>
              <a:rPr lang="en-US" dirty="0"/>
              <a:t>Presenter’s Name</a:t>
            </a:r>
          </a:p>
        </p:txBody>
      </p:sp>
      <p:sp>
        <p:nvSpPr>
          <p:cNvPr id="40" name="Contact Information"/>
          <p:cNvSpPr>
            <a:spLocks noGrp="1"/>
          </p:cNvSpPr>
          <p:nvPr userDrawn="1">
            <p:ph type="body" sz="quarter" idx="11" hasCustomPrompt="1"/>
          </p:nvPr>
        </p:nvSpPr>
        <p:spPr>
          <a:xfrm>
            <a:off x="1811845" y="2606963"/>
            <a:ext cx="8556523" cy="1231786"/>
          </a:xfrm>
        </p:spPr>
        <p:txBody>
          <a:bodyPr>
            <a:noAutofit/>
          </a:bodyPr>
          <a:lstStyle>
            <a:lvl1pPr marL="0" indent="0" algn="ctr">
              <a:lnSpc>
                <a:spcPct val="140000"/>
              </a:lnSpc>
              <a:spcBef>
                <a:spcPts val="0"/>
              </a:spcBef>
              <a:buNone/>
              <a:defRPr sz="1800" cap="none" baseline="0">
                <a:solidFill>
                  <a:schemeClr val="bg1"/>
                </a:solidFill>
                <a:effectLst/>
              </a:defRPr>
            </a:lvl1pPr>
          </a:lstStyle>
          <a:p>
            <a:r>
              <a:rPr lang="en-US" dirty="0"/>
              <a:t>PRESENTER’S JOB TITLE</a:t>
            </a:r>
          </a:p>
          <a:p>
            <a:r>
              <a:rPr lang="en-US" dirty="0"/>
              <a:t>202.403.####</a:t>
            </a:r>
          </a:p>
          <a:p>
            <a:r>
              <a:rPr lang="en-US" dirty="0" err="1"/>
              <a:t>email.address@cambiumassessment.com</a:t>
            </a:r>
            <a:endParaRPr lang="en-US" dirty="0"/>
          </a:p>
        </p:txBody>
      </p:sp>
      <p:sp>
        <p:nvSpPr>
          <p:cNvPr id="4" name="Text Placeholder 3">
            <a:extLst>
              <a:ext uri="{FF2B5EF4-FFF2-40B4-BE49-F238E27FC236}">
                <a16:creationId xmlns:a16="http://schemas.microsoft.com/office/drawing/2014/main" id="{DA82E4A1-C64B-4CF5-BF73-0EF68358BABC}"/>
              </a:ext>
            </a:extLst>
          </p:cNvPr>
          <p:cNvSpPr>
            <a:spLocks noGrp="1"/>
          </p:cNvSpPr>
          <p:nvPr>
            <p:ph type="body" sz="quarter" idx="14" hasCustomPrompt="1"/>
          </p:nvPr>
        </p:nvSpPr>
        <p:spPr>
          <a:xfrm>
            <a:off x="340947" y="6476003"/>
            <a:ext cx="429605" cy="92333"/>
          </a:xfrm>
        </p:spPr>
        <p:txBody>
          <a:bodyPr wrap="none" anchor="b" anchorCtr="0">
            <a:spAutoFit/>
          </a:bodyPr>
          <a:lstStyle>
            <a:lvl1pPr marL="0" indent="0" algn="r">
              <a:lnSpc>
                <a:spcPct val="100000"/>
              </a:lnSpc>
              <a:spcBef>
                <a:spcPts val="0"/>
              </a:spcBef>
              <a:buNone/>
              <a:defRPr sz="600">
                <a:solidFill>
                  <a:schemeClr val="bg1"/>
                </a:solidFill>
              </a:defRPr>
            </a:lvl1pPr>
            <a:lvl2pPr marL="320040" indent="0">
              <a:lnSpc>
                <a:spcPct val="100000"/>
              </a:lnSpc>
              <a:spcBef>
                <a:spcPts val="0"/>
              </a:spcBef>
              <a:buNone/>
              <a:defRPr sz="600"/>
            </a:lvl2pPr>
            <a:lvl3pPr marL="685800" indent="0">
              <a:lnSpc>
                <a:spcPct val="100000"/>
              </a:lnSpc>
              <a:spcBef>
                <a:spcPts val="0"/>
              </a:spcBef>
              <a:buNone/>
              <a:defRPr sz="600"/>
            </a:lvl3pPr>
            <a:lvl4pPr marL="1005840" indent="0">
              <a:lnSpc>
                <a:spcPct val="100000"/>
              </a:lnSpc>
              <a:spcBef>
                <a:spcPts val="0"/>
              </a:spcBef>
              <a:buNone/>
              <a:defRPr sz="600"/>
            </a:lvl4pPr>
            <a:lvl5pPr marL="1325880" indent="0">
              <a:lnSpc>
                <a:spcPct val="100000"/>
              </a:lnSpc>
              <a:spcBef>
                <a:spcPts val="0"/>
              </a:spcBef>
              <a:buNone/>
              <a:defRPr sz="600"/>
            </a:lvl5pPr>
          </a:lstStyle>
          <a:p>
            <a:pPr lvl="0"/>
            <a:r>
              <a:rPr lang="en-US" dirty="0"/>
              <a:t>XXXX_MO/YR</a:t>
            </a:r>
          </a:p>
        </p:txBody>
      </p:sp>
      <p:sp>
        <p:nvSpPr>
          <p:cNvPr id="26" name="Footer Placeholder 7">
            <a:extLst>
              <a:ext uri="{FF2B5EF4-FFF2-40B4-BE49-F238E27FC236}">
                <a16:creationId xmlns:a16="http://schemas.microsoft.com/office/drawing/2014/main" id="{80690CF2-FBBB-554D-B23A-A3E0423F5B17}"/>
              </a:ext>
            </a:extLst>
          </p:cNvPr>
          <p:cNvSpPr>
            <a:spLocks noGrp="1"/>
          </p:cNvSpPr>
          <p:nvPr>
            <p:ph type="ftr" sz="quarter" idx="18"/>
          </p:nvPr>
        </p:nvSpPr>
        <p:spPr>
          <a:xfrm>
            <a:off x="340947" y="6245597"/>
            <a:ext cx="9531699" cy="92333"/>
          </a:xfrm>
          <a:prstGeom prst="rect">
            <a:avLst/>
          </a:prstGeom>
        </p:spPr>
        <p:txBody>
          <a:bodyPr wrap="square" lIns="0" tIns="0" rIns="0" bIns="0">
            <a:spAutoFit/>
          </a:bodyPr>
          <a:lstStyle>
            <a:lvl1pPr>
              <a:defRPr sz="600">
                <a:solidFill>
                  <a:schemeClr val="bg1"/>
                </a:solidFill>
              </a:defRPr>
            </a:lvl1pPr>
          </a:lstStyle>
          <a:p>
            <a:r>
              <a:rPr lang="en-US" spc="-20" dirty="0"/>
              <a:t>Notice of Trademark: “Cambium Assessment, Inc.” is a registered trademark. All other brand, product, or company names are trademarks or registered trademarks of their respective owners.</a:t>
            </a:r>
          </a:p>
        </p:txBody>
      </p:sp>
      <p:sp>
        <p:nvSpPr>
          <p:cNvPr id="16" name="Rectangle 15">
            <a:extLst>
              <a:ext uri="{FF2B5EF4-FFF2-40B4-BE49-F238E27FC236}">
                <a16:creationId xmlns:a16="http://schemas.microsoft.com/office/drawing/2014/main" id="{7E61B2B1-4D7A-EA4B-81CA-1888BC75DDE9}"/>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8" name="Picture 17" descr="A picture containing drawing&#10;&#10;Description automatically generated">
            <a:extLst>
              <a:ext uri="{FF2B5EF4-FFF2-40B4-BE49-F238E27FC236}">
                <a16:creationId xmlns:a16="http://schemas.microsoft.com/office/drawing/2014/main" id="{9AB4B2DC-3377-0340-B799-CF12239307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5845" y="6235407"/>
            <a:ext cx="382005" cy="300453"/>
          </a:xfrm>
          <a:prstGeom prst="rect">
            <a:avLst/>
          </a:prstGeom>
        </p:spPr>
      </p:pic>
    </p:spTree>
    <p:extLst>
      <p:ext uri="{BB962C8B-B14F-4D97-AF65-F5344CB8AC3E}">
        <p14:creationId xmlns:p14="http://schemas.microsoft.com/office/powerpoint/2010/main" val="40083637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2" name="Slide Number Placeholder 1"/>
          <p:cNvSpPr>
            <a:spLocks noGrp="1"/>
          </p:cNvSpPr>
          <p:nvPr>
            <p:ph type="sldNum" sz="quarter" idx="10"/>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2429205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D6FE6F0-8604-7F4B-9748-89FE63B6D4DB}"/>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400" dirty="0">
              <a:solidFill>
                <a:schemeClr val="tx2"/>
              </a:solidFill>
            </a:endParaRPr>
          </a:p>
        </p:txBody>
      </p:sp>
      <p:grpSp>
        <p:nvGrpSpPr>
          <p:cNvPr id="22" name="Group 21">
            <a:extLst>
              <a:ext uri="{FF2B5EF4-FFF2-40B4-BE49-F238E27FC236}">
                <a16:creationId xmlns:a16="http://schemas.microsoft.com/office/drawing/2014/main" id="{23B08CE3-721A-7940-99DD-35ABF4993B60}"/>
              </a:ext>
            </a:extLst>
          </p:cNvPr>
          <p:cNvGrpSpPr/>
          <p:nvPr userDrawn="1"/>
        </p:nvGrpSpPr>
        <p:grpSpPr>
          <a:xfrm>
            <a:off x="0" y="1891"/>
            <a:ext cx="12192000" cy="6383743"/>
            <a:chOff x="1" y="-654979"/>
            <a:chExt cx="9144000" cy="7029646"/>
          </a:xfrm>
        </p:grpSpPr>
        <p:grpSp>
          <p:nvGrpSpPr>
            <p:cNvPr id="23" name="Group 22">
              <a:extLst>
                <a:ext uri="{FF2B5EF4-FFF2-40B4-BE49-F238E27FC236}">
                  <a16:creationId xmlns:a16="http://schemas.microsoft.com/office/drawing/2014/main" id="{3A8B8AB1-17E1-4148-86F3-B8C77AD930B3}"/>
                </a:ext>
              </a:extLst>
            </p:cNvPr>
            <p:cNvGrpSpPr/>
            <p:nvPr/>
          </p:nvGrpSpPr>
          <p:grpSpPr>
            <a:xfrm>
              <a:off x="7514903" y="2194560"/>
              <a:ext cx="1376891" cy="1327213"/>
              <a:chOff x="7040708" y="1972456"/>
              <a:chExt cx="1490472" cy="1787106"/>
            </a:xfrm>
          </p:grpSpPr>
          <p:sp>
            <p:nvSpPr>
              <p:cNvPr id="28" name="TextBox 27">
                <a:extLst>
                  <a:ext uri="{FF2B5EF4-FFF2-40B4-BE49-F238E27FC236}">
                    <a16:creationId xmlns:a16="http://schemas.microsoft.com/office/drawing/2014/main" id="{487F0AF7-5A75-6142-9925-DB6E3A35DF9D}"/>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29" name="Straight Connector 28">
                <a:extLst>
                  <a:ext uri="{FF2B5EF4-FFF2-40B4-BE49-F238E27FC236}">
                    <a16:creationId xmlns:a16="http://schemas.microsoft.com/office/drawing/2014/main" id="{5A5F043D-9A82-E14F-B0E0-1B23D525DC3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0DB5BC03-6E6F-3D4B-B1C5-E18EEF028FDC}"/>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25" name="Text Placeholder 56">
              <a:extLst>
                <a:ext uri="{FF2B5EF4-FFF2-40B4-BE49-F238E27FC236}">
                  <a16:creationId xmlns:a16="http://schemas.microsoft.com/office/drawing/2014/main" id="{D541CF8B-F6B1-374E-9FF6-10498A3A7974}"/>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27" name="Rectangle 26">
              <a:extLst>
                <a:ext uri="{FF2B5EF4-FFF2-40B4-BE49-F238E27FC236}">
                  <a16:creationId xmlns:a16="http://schemas.microsoft.com/office/drawing/2014/main" id="{B52C16A5-628A-E040-8562-B2631368845E}"/>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34" name="Title 3">
            <a:extLst>
              <a:ext uri="{FF2B5EF4-FFF2-40B4-BE49-F238E27FC236}">
                <a16:creationId xmlns:a16="http://schemas.microsoft.com/office/drawing/2014/main" id="{632A705F-AC90-094F-B8E2-F7B1D1DC3856}"/>
              </a:ext>
            </a:extLst>
          </p:cNvPr>
          <p:cNvSpPr>
            <a:spLocks noGrp="1"/>
          </p:cNvSpPr>
          <p:nvPr>
            <p:ph type="title" hasCustomPrompt="1"/>
          </p:nvPr>
        </p:nvSpPr>
        <p:spPr>
          <a:xfrm>
            <a:off x="1674666" y="524911"/>
            <a:ext cx="8842671" cy="2530079"/>
          </a:xfrm>
          <a:prstGeom prst="rect">
            <a:avLst/>
          </a:prstGeom>
        </p:spPr>
        <p:txBody>
          <a:bodyPr>
            <a:normAutofit/>
          </a:bodyPr>
          <a:lstStyle>
            <a:lvl1pPr algn="ctr">
              <a:defRPr sz="4200">
                <a:solidFill>
                  <a:schemeClr val="bg1"/>
                </a:solidFill>
                <a:effectLst/>
              </a:defRPr>
            </a:lvl1pPr>
          </a:lstStyle>
          <a:p>
            <a:r>
              <a:rPr lang="en-US" dirty="0"/>
              <a:t>Section Header (Divider) Title</a:t>
            </a:r>
          </a:p>
        </p:txBody>
      </p:sp>
      <p:sp>
        <p:nvSpPr>
          <p:cNvPr id="35" name="Text Placeholder 8">
            <a:extLst>
              <a:ext uri="{FF2B5EF4-FFF2-40B4-BE49-F238E27FC236}">
                <a16:creationId xmlns:a16="http://schemas.microsoft.com/office/drawing/2014/main" id="{05B18A71-C084-C74F-827E-9479DD85FF37}"/>
              </a:ext>
            </a:extLst>
          </p:cNvPr>
          <p:cNvSpPr>
            <a:spLocks noGrp="1"/>
          </p:cNvSpPr>
          <p:nvPr>
            <p:ph type="body" sz="quarter" idx="13" hasCustomPrompt="1"/>
          </p:nvPr>
        </p:nvSpPr>
        <p:spPr>
          <a:xfrm>
            <a:off x="1674666" y="3082422"/>
            <a:ext cx="8842671" cy="1499616"/>
          </a:xfrm>
        </p:spPr>
        <p:txBody>
          <a:bodyPr>
            <a:normAutofit/>
          </a:bodyPr>
          <a:lstStyle>
            <a:lvl1pPr marL="0" indent="0" algn="ctr">
              <a:spcBef>
                <a:spcPts val="0"/>
              </a:spcBef>
              <a:buNone/>
              <a:defRPr sz="2200">
                <a:solidFill>
                  <a:schemeClr val="bg1"/>
                </a:solidFill>
                <a:effectLst/>
              </a:defRPr>
            </a:lvl1pPr>
            <a:lvl2pPr marL="320040" indent="0">
              <a:spcBef>
                <a:spcPts val="0"/>
              </a:spcBef>
              <a:buNone/>
              <a:defRPr>
                <a:solidFill>
                  <a:schemeClr val="bg1"/>
                </a:solidFill>
              </a:defRPr>
            </a:lvl2pPr>
            <a:lvl3pPr marL="685800" indent="0">
              <a:spcBef>
                <a:spcPts val="0"/>
              </a:spcBef>
              <a:buNone/>
              <a:defRPr>
                <a:solidFill>
                  <a:schemeClr val="bg1"/>
                </a:solidFill>
              </a:defRPr>
            </a:lvl3pPr>
            <a:lvl4pPr marL="1005840" indent="0">
              <a:spcBef>
                <a:spcPts val="0"/>
              </a:spcBef>
              <a:buNone/>
              <a:defRPr>
                <a:solidFill>
                  <a:schemeClr val="bg1"/>
                </a:solidFill>
              </a:defRPr>
            </a:lvl4pPr>
            <a:lvl5pPr marL="1325880" indent="0">
              <a:spcBef>
                <a:spcPts val="0"/>
              </a:spcBef>
              <a:buNone/>
              <a:defRPr>
                <a:solidFill>
                  <a:schemeClr val="bg1"/>
                </a:solidFill>
              </a:defRPr>
            </a:lvl5pPr>
          </a:lstStyle>
          <a:p>
            <a:pPr lvl="0"/>
            <a:r>
              <a:rPr lang="en-US" dirty="0"/>
              <a:t>Additional information about this section (optional)</a:t>
            </a:r>
          </a:p>
        </p:txBody>
      </p:sp>
      <p:sp>
        <p:nvSpPr>
          <p:cNvPr id="36" name="Rectangle 35">
            <a:extLst>
              <a:ext uri="{FF2B5EF4-FFF2-40B4-BE49-F238E27FC236}">
                <a16:creationId xmlns:a16="http://schemas.microsoft.com/office/drawing/2014/main" id="{56CCB747-B81D-744D-9CE9-1225B76A2060}"/>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6" name="Picture 15" descr="A picture containing drawing&#10;&#10;Description automatically generated">
            <a:extLst>
              <a:ext uri="{FF2B5EF4-FFF2-40B4-BE49-F238E27FC236}">
                <a16:creationId xmlns:a16="http://schemas.microsoft.com/office/drawing/2014/main" id="{16B7BA59-C63F-8043-B5BE-DA18DACFAE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1" y="6235407"/>
            <a:ext cx="382005" cy="300453"/>
          </a:xfrm>
          <a:prstGeom prst="rect">
            <a:avLst/>
          </a:prstGeom>
        </p:spPr>
      </p:pic>
    </p:spTree>
    <p:extLst>
      <p:ext uri="{BB962C8B-B14F-4D97-AF65-F5344CB8AC3E}">
        <p14:creationId xmlns:p14="http://schemas.microsoft.com/office/powerpoint/2010/main" val="689593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4" name="Text Placeholder"/>
          <p:cNvSpPr>
            <a:spLocks noGrp="1"/>
          </p:cNvSpPr>
          <p:nvPr>
            <p:ph type="body" sz="quarter" idx="10" hasCustomPrompt="1"/>
          </p:nvPr>
        </p:nvSpPr>
        <p:spPr>
          <a:xfrm>
            <a:off x="457199" y="980024"/>
            <a:ext cx="11338560" cy="5192175"/>
          </a:xfrm>
        </p:spPr>
        <p:txBody>
          <a:bodyPr tIns="0" anchor="t" anchorCtr="0">
            <a:normAutofit/>
          </a:bodyPr>
          <a:lstStyle>
            <a:lvl1pPr marL="457200" indent="-457200">
              <a:lnSpc>
                <a:spcPct val="100000"/>
              </a:lnSpc>
              <a:spcBef>
                <a:spcPts val="3000"/>
              </a:spcBef>
              <a:buClr>
                <a:schemeClr val="tx1"/>
              </a:buClr>
              <a:buFont typeface="+mj-lt"/>
              <a:buAutoNum type="arabicPeriod"/>
              <a:defRPr sz="2200" baseline="0"/>
            </a:lvl1pPr>
            <a:lvl2pPr marL="914400" indent="-457200">
              <a:lnSpc>
                <a:spcPct val="100000"/>
              </a:lnSpc>
              <a:spcBef>
                <a:spcPts val="1200"/>
              </a:spcBef>
              <a:buClr>
                <a:schemeClr val="tx1"/>
              </a:buClr>
              <a:buFont typeface="+mj-lt"/>
              <a:buAutoNum type="alphaLcPeriod"/>
              <a:defRPr sz="2200"/>
            </a:lvl2pPr>
            <a:lvl3pPr marL="1371600" indent="-457200">
              <a:lnSpc>
                <a:spcPct val="100000"/>
              </a:lnSpc>
              <a:spcBef>
                <a:spcPts val="1200"/>
              </a:spcBef>
              <a:buClr>
                <a:schemeClr val="tx1"/>
              </a:buClr>
              <a:buFont typeface="+mj-lt"/>
              <a:buAutoNum type="romanLcPeriod"/>
              <a:defRPr sz="2200"/>
            </a:lvl3pPr>
            <a:lvl4pPr marL="1828800" indent="-457200">
              <a:lnSpc>
                <a:spcPct val="100000"/>
              </a:lnSpc>
              <a:spcBef>
                <a:spcPts val="1200"/>
              </a:spcBef>
              <a:buClr>
                <a:schemeClr val="tx1"/>
              </a:buClr>
              <a:buSzPct val="100000"/>
              <a:buFont typeface="+mj-lt"/>
              <a:buAutoNum type="arabicParenR"/>
              <a:defRPr sz="2200" baseline="0"/>
            </a:lvl4pPr>
            <a:lvl5pPr marL="2286000" indent="-457200">
              <a:lnSpc>
                <a:spcPct val="100000"/>
              </a:lnSpc>
              <a:spcBef>
                <a:spcPts val="1200"/>
              </a:spcBef>
              <a:buClr>
                <a:schemeClr val="tx1"/>
              </a:buClr>
              <a:buFont typeface="+mj-lt"/>
              <a:buAutoNum type="alphaLcParenR"/>
              <a:defRPr sz="2200"/>
            </a:lvl5pPr>
          </a:lstStyle>
          <a:p>
            <a:pPr lvl="0"/>
            <a:r>
              <a:rPr lang="en-US" dirty="0"/>
              <a:t>Click to insert agenda items.</a:t>
            </a:r>
          </a:p>
          <a:p>
            <a:pPr lvl="1"/>
            <a:r>
              <a:rPr lang="en-US" dirty="0"/>
              <a:t>Second level</a:t>
            </a:r>
          </a:p>
          <a:p>
            <a:pPr lvl="2"/>
            <a:r>
              <a:rPr lang="en-US" dirty="0"/>
              <a:t>Third level</a:t>
            </a:r>
          </a:p>
          <a:p>
            <a:pPr lvl="3"/>
            <a:r>
              <a:rPr lang="en-US" dirty="0"/>
              <a:t>Fourth level</a:t>
            </a:r>
          </a:p>
          <a:p>
            <a:pPr lvl="4"/>
            <a:r>
              <a:rPr lang="en-US" dirty="0"/>
              <a:t>Fifth level</a:t>
            </a:r>
          </a:p>
          <a:p>
            <a:pPr lvl="0"/>
            <a:r>
              <a:rPr lang="en-US" dirty="0"/>
              <a:t>Second agenda item</a:t>
            </a:r>
          </a:p>
          <a:p>
            <a:pPr lvl="0"/>
            <a:r>
              <a:rPr lang="en-US" dirty="0"/>
              <a:t>Third agenda item</a:t>
            </a:r>
          </a:p>
        </p:txBody>
      </p:sp>
      <p:sp>
        <p:nvSpPr>
          <p:cNvPr id="6" name="Slide Number Placeholder 5">
            <a:extLst>
              <a:ext uri="{FF2B5EF4-FFF2-40B4-BE49-F238E27FC236}">
                <a16:creationId xmlns:a16="http://schemas.microsoft.com/office/drawing/2014/main" id="{59965809-73B4-254D-A68C-E7B755C89E3A}"/>
              </a:ext>
            </a:extLst>
          </p:cNvPr>
          <p:cNvSpPr>
            <a:spLocks noGrp="1"/>
          </p:cNvSpPr>
          <p:nvPr>
            <p:ph type="sldNum" sz="quarter" idx="11"/>
          </p:nvPr>
        </p:nvSpPr>
        <p:spPr/>
        <p:txBody>
          <a:bodyPr/>
          <a:lstStyle>
            <a:lvl1pPr>
              <a:defRPr>
                <a:solidFill>
                  <a:schemeClr val="bg1"/>
                </a:solidFill>
              </a:defRPr>
            </a:lvl1pPr>
          </a:lstStyle>
          <a:p>
            <a:fld id="{58AE716E-68DD-2249-A7FA-8AEF0B14DF81}" type="slidenum">
              <a:rPr lang="en-US" smtClean="0"/>
              <a:pPr/>
              <a:t>‹#›</a:t>
            </a:fld>
            <a:endParaRPr lang="en-US" dirty="0"/>
          </a:p>
        </p:txBody>
      </p:sp>
      <p:sp>
        <p:nvSpPr>
          <p:cNvPr id="9" name="Title 8">
            <a:extLst>
              <a:ext uri="{FF2B5EF4-FFF2-40B4-BE49-F238E27FC236}">
                <a16:creationId xmlns:a16="http://schemas.microsoft.com/office/drawing/2014/main" id="{1C37C59D-FB7B-E64A-A13B-3AD1C18E8315}"/>
              </a:ext>
            </a:extLst>
          </p:cNvPr>
          <p:cNvSpPr>
            <a:spLocks noGrp="1"/>
          </p:cNvSpPr>
          <p:nvPr>
            <p:ph type="title" hasCustomPrompt="1"/>
          </p:nvPr>
        </p:nvSpPr>
        <p:spPr>
          <a:xfrm>
            <a:off x="426231" y="65597"/>
            <a:ext cx="11369528" cy="518012"/>
          </a:xfrm>
        </p:spPr>
        <p:txBody>
          <a:bodyPr/>
          <a:lstStyle/>
          <a:p>
            <a:r>
              <a:rPr lang="en-US" dirty="0"/>
              <a:t>Agenda Layout</a:t>
            </a:r>
          </a:p>
        </p:txBody>
      </p:sp>
    </p:spTree>
    <p:extLst>
      <p:ext uri="{BB962C8B-B14F-4D97-AF65-F5344CB8AC3E}">
        <p14:creationId xmlns:p14="http://schemas.microsoft.com/office/powerpoint/2010/main" val="241287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rst Level No Bullet, Text Heavy">
    <p:spTree>
      <p:nvGrpSpPr>
        <p:cNvPr id="1" name=""/>
        <p:cNvGrpSpPr/>
        <p:nvPr/>
      </p:nvGrpSpPr>
      <p:grpSpPr>
        <a:xfrm>
          <a:off x="0" y="0"/>
          <a:ext cx="0" cy="0"/>
          <a:chOff x="0" y="0"/>
          <a:chExt cx="0" cy="0"/>
        </a:xfrm>
      </p:grpSpPr>
      <p:sp>
        <p:nvSpPr>
          <p:cNvPr id="10" name="Content Placeholder"/>
          <p:cNvSpPr>
            <a:spLocks noGrp="1"/>
          </p:cNvSpPr>
          <p:nvPr>
            <p:ph idx="1" hasCustomPrompt="1"/>
          </p:nvPr>
        </p:nvSpPr>
        <p:spPr>
          <a:xfrm>
            <a:off x="457200" y="980023"/>
            <a:ext cx="11338560" cy="5009297"/>
          </a:xfrm>
          <a:prstGeom prst="rect">
            <a:avLst/>
          </a:prstGeom>
          <a:ln>
            <a:noFill/>
          </a:ln>
        </p:spPr>
        <p:txBody>
          <a:bodyPr vert="horz" lIns="0" tIns="0" rIns="0" bIns="0" rtlCol="0">
            <a:normAutofit/>
          </a:bodyPr>
          <a:lstStyle>
            <a:lvl1pPr marL="0" marR="0" indent="0" algn="l" defTabSz="685800" rtl="0" eaLnBrk="1" fontAlgn="auto" latinLnBrk="0" hangingPunct="1">
              <a:lnSpc>
                <a:spcPct val="105000"/>
              </a:lnSpc>
              <a:spcBef>
                <a:spcPts val="600"/>
              </a:spcBef>
              <a:spcAft>
                <a:spcPts val="0"/>
              </a:spcAft>
              <a:buClrTx/>
              <a:buSzPct val="100000"/>
              <a:buFont typeface="Arial" panose="020B0604020202020204" pitchFamily="34" charset="0"/>
              <a:buNone/>
              <a:tabLst/>
              <a:defRPr sz="1800" baseline="0"/>
            </a:lvl1pPr>
            <a:lvl2pPr marL="228600" indent="-228600">
              <a:lnSpc>
                <a:spcPct val="105000"/>
              </a:lnSpc>
              <a:spcBef>
                <a:spcPts val="600"/>
              </a:spcBef>
              <a:buFont typeface="Arial" panose="020B0604020202020204" pitchFamily="34" charset="0"/>
              <a:buChar char="•"/>
              <a:defRPr sz="1800"/>
            </a:lvl2pPr>
            <a:lvl3pPr marL="457200" indent="-228600">
              <a:lnSpc>
                <a:spcPct val="105000"/>
              </a:lnSpc>
              <a:spcBef>
                <a:spcPts val="600"/>
              </a:spcBef>
              <a:buFont typeface="Calibri" panose="020F0502020204030204" pitchFamily="34" charset="0"/>
              <a:buChar char="–"/>
              <a:defRPr sz="1800"/>
            </a:lvl3pPr>
            <a:lvl4pPr marL="685800" indent="-228600">
              <a:lnSpc>
                <a:spcPct val="105000"/>
              </a:lnSpc>
              <a:spcBef>
                <a:spcPts val="600"/>
              </a:spcBef>
              <a:buFont typeface="Calibri" panose="020F0502020204030204" pitchFamily="34" charset="0"/>
              <a:buChar char="»"/>
              <a:defRPr sz="1800"/>
            </a:lvl4pPr>
            <a:lvl5pPr marL="914400" indent="-228600">
              <a:lnSpc>
                <a:spcPct val="105000"/>
              </a:lnSpc>
              <a:spcBef>
                <a:spcPts val="600"/>
              </a:spcBef>
              <a:buSzPct val="110000"/>
              <a:buFont typeface="Calibri" panose="020F0502020204030204" pitchFamily="34" charset="0"/>
              <a:buChar char="◦"/>
              <a:defRPr sz="1800"/>
            </a:lvl5pPr>
            <a:lvl6pPr marL="1143000" indent="-228600">
              <a:lnSpc>
                <a:spcPct val="105000"/>
              </a:lnSpc>
              <a:spcBef>
                <a:spcPts val="600"/>
              </a:spcBef>
              <a:buFont typeface="Calibri" panose="020F0502020204030204" pitchFamily="34" charset="0"/>
              <a:buChar char="›"/>
              <a:defRPr sz="1800"/>
            </a:lvl6pPr>
          </a:lstStyle>
          <a:p>
            <a:pPr marL="0" marR="0" lvl="0" indent="0" algn="l" defTabSz="685800" rtl="0" eaLnBrk="1" fontAlgn="auto" latinLnBrk="0" hangingPunct="1">
              <a:lnSpc>
                <a:spcPct val="105000"/>
              </a:lnSpc>
              <a:spcBef>
                <a:spcPts val="450"/>
              </a:spcBef>
              <a:spcAft>
                <a:spcPts val="0"/>
              </a:spcAft>
              <a:buClrTx/>
              <a:buSzPct val="100000"/>
              <a:buFont typeface="Arial" panose="020B0604020202020204" pitchFamily="34" charset="0"/>
              <a:buNone/>
              <a:tabLst/>
              <a:defRPr/>
            </a:pPr>
            <a:r>
              <a:rPr lang="en-US" dirty="0"/>
              <a:t>The first text level has no bullet. Use Increase List Level and Decrease List Level icons in the Paragraph group on the Home tab to move between first level (no bullet) and second level (round bullet) text. Paragraph spacing is modified to 1.05 lines and 6 points before paragraph to accommodate text heavy slides. The text size will also shrink to fit within this placeholder.</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A51F26CF-1A48-794B-9C21-7C6E02560105}"/>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8" name="Source Placeholder">
            <a:extLst>
              <a:ext uri="{FF2B5EF4-FFF2-40B4-BE49-F238E27FC236}">
                <a16:creationId xmlns:a16="http://schemas.microsoft.com/office/drawing/2014/main" id="{9C6C14CB-B6F7-8A46-99AB-D48EB79F9B1B}"/>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E31CB4A3-45AF-EF47-8BFC-558B24345D7A}"/>
              </a:ext>
            </a:extLst>
          </p:cNvPr>
          <p:cNvSpPr>
            <a:spLocks noGrp="1"/>
          </p:cNvSpPr>
          <p:nvPr>
            <p:ph type="title" hasCustomPrompt="1"/>
          </p:nvPr>
        </p:nvSpPr>
        <p:spPr>
          <a:xfrm>
            <a:off x="426230" y="65597"/>
            <a:ext cx="11369529" cy="518012"/>
          </a:xfrm>
        </p:spPr>
        <p:txBody>
          <a:bodyPr/>
          <a:lstStyle/>
          <a:p>
            <a:r>
              <a:rPr lang="en-US" dirty="0"/>
              <a:t>Text Heavy Layout for Instructional Text</a:t>
            </a:r>
          </a:p>
        </p:txBody>
      </p:sp>
    </p:spTree>
    <p:extLst>
      <p:ext uri="{BB962C8B-B14F-4D97-AF65-F5344CB8AC3E}">
        <p14:creationId xmlns:p14="http://schemas.microsoft.com/office/powerpoint/2010/main" val="972404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0" name="Content Placeholder 39"/>
          <p:cNvSpPr>
            <a:spLocks noGrp="1"/>
          </p:cNvSpPr>
          <p:nvPr>
            <p:ph sz="quarter" idx="15" hasCustomPrompt="1"/>
          </p:nvPr>
        </p:nvSpPr>
        <p:spPr>
          <a:xfrm>
            <a:off x="457200" y="980023"/>
            <a:ext cx="11338560" cy="5009297"/>
          </a:xfrm>
        </p:spPr>
        <p:txBody>
          <a:body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2136835A-56E9-EE45-B1B0-9DD5E9A035FD}"/>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0A175C98-CDFC-AA4D-9485-1FF4454D5C6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00A1DC8C-D41E-334A-8354-0FD435937F19}"/>
              </a:ext>
            </a:extLst>
          </p:cNvPr>
          <p:cNvSpPr>
            <a:spLocks noGrp="1"/>
          </p:cNvSpPr>
          <p:nvPr>
            <p:ph type="title" hasCustomPrompt="1"/>
          </p:nvPr>
        </p:nvSpPr>
        <p:spPr>
          <a:xfrm>
            <a:off x="426230" y="65597"/>
            <a:ext cx="11369529" cy="518012"/>
          </a:xfrm>
        </p:spPr>
        <p:txBody>
          <a:bodyPr/>
          <a:lstStyle/>
          <a:p>
            <a:r>
              <a:rPr lang="en-US" dirty="0"/>
              <a:t>The Title and Content Layout Is Used for Bullet Lists, Tables, Graphs, SmartArt, or Pictures</a:t>
            </a:r>
          </a:p>
        </p:txBody>
      </p:sp>
    </p:spTree>
    <p:extLst>
      <p:ext uri="{BB962C8B-B14F-4D97-AF65-F5344CB8AC3E}">
        <p14:creationId xmlns:p14="http://schemas.microsoft.com/office/powerpoint/2010/main" val="2530786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Left Content"/>
          <p:cNvSpPr>
            <a:spLocks noGrp="1"/>
          </p:cNvSpPr>
          <p:nvPr>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C8D6A8D6-00BE-5D43-B065-490719221EAB}"/>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45527EC8-1222-F949-905C-A0AF786DFD73}"/>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96CE85D6-07A6-764C-935E-9845D6301AED}"/>
              </a:ext>
            </a:extLst>
          </p:cNvPr>
          <p:cNvSpPr>
            <a:spLocks noGrp="1"/>
          </p:cNvSpPr>
          <p:nvPr>
            <p:ph type="title" hasCustomPrompt="1"/>
          </p:nvPr>
        </p:nvSpPr>
        <p:spPr>
          <a:xfrm>
            <a:off x="426230" y="65597"/>
            <a:ext cx="11369529" cy="518012"/>
          </a:xfrm>
        </p:spPr>
        <p:txBody>
          <a:bodyPr/>
          <a:lstStyle/>
          <a:p>
            <a:r>
              <a:rPr lang="en-US" dirty="0"/>
              <a:t>The Two Content Layout Can Have a Bullet List, Table, Graph, SmartArt, or Picture on Either Side</a:t>
            </a:r>
          </a:p>
        </p:txBody>
      </p:sp>
    </p:spTree>
    <p:extLst>
      <p:ext uri="{BB962C8B-B14F-4D97-AF65-F5344CB8AC3E}">
        <p14:creationId xmlns:p14="http://schemas.microsoft.com/office/powerpoint/2010/main" val="333397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rst Level No Bullet">
    <p:spTree>
      <p:nvGrpSpPr>
        <p:cNvPr id="1" name=""/>
        <p:cNvGrpSpPr/>
        <p:nvPr/>
      </p:nvGrpSpPr>
      <p:grpSpPr>
        <a:xfrm>
          <a:off x="0" y="0"/>
          <a:ext cx="0" cy="0"/>
          <a:chOff x="0" y="0"/>
          <a:chExt cx="0" cy="0"/>
        </a:xfrm>
      </p:grpSpPr>
      <p:sp>
        <p:nvSpPr>
          <p:cNvPr id="4" name="Content Placeholder 3"/>
          <p:cNvSpPr>
            <a:spLocks noGrp="1"/>
          </p:cNvSpPr>
          <p:nvPr>
            <p:ph sz="quarter" idx="14" hasCustomPrompt="1"/>
          </p:nvPr>
        </p:nvSpPr>
        <p:spPr>
          <a:xfrm>
            <a:off x="457200" y="980023"/>
            <a:ext cx="11338560" cy="5009297"/>
          </a:xfrm>
        </p:spPr>
        <p:txBody>
          <a:bodyPr>
            <a:noAutofit/>
          </a:bodyPr>
          <a:lstStyle>
            <a:lvl1pPr marL="0" indent="0">
              <a:lnSpc>
                <a:spcPct val="125000"/>
              </a:lnSpc>
              <a:spcBef>
                <a:spcPts val="1800"/>
              </a:spcBef>
              <a:buClr>
                <a:schemeClr val="tx1"/>
              </a:buClr>
              <a:buNone/>
              <a:defRPr sz="2000">
                <a:solidFill>
                  <a:schemeClr val="tx1"/>
                </a:solidFill>
              </a:defRPr>
            </a:lvl1pPr>
            <a:lvl2pPr marL="320040" indent="-320040">
              <a:lnSpc>
                <a:spcPct val="125000"/>
              </a:lnSpc>
              <a:spcBef>
                <a:spcPts val="1800"/>
              </a:spcBef>
              <a:buClr>
                <a:schemeClr val="tx1"/>
              </a:buClr>
              <a:buFont typeface="Times New Roman" panose="02020603050405020304" pitchFamily="18" charset="0"/>
              <a:buChar char="•"/>
              <a:defRPr sz="2000">
                <a:solidFill>
                  <a:schemeClr val="tx1"/>
                </a:solidFill>
              </a:defRPr>
            </a:lvl2pPr>
            <a:lvl3pPr marL="640080" indent="-320040">
              <a:lnSpc>
                <a:spcPct val="125000"/>
              </a:lnSpc>
              <a:spcBef>
                <a:spcPts val="1800"/>
              </a:spcBef>
              <a:buClr>
                <a:schemeClr val="tx1"/>
              </a:buClr>
              <a:buFont typeface="Arial Narrow" panose="020B0606020202030204" pitchFamily="34" charset="0"/>
              <a:buChar char="–"/>
              <a:defRPr sz="2000">
                <a:solidFill>
                  <a:schemeClr val="tx1"/>
                </a:solidFill>
              </a:defRPr>
            </a:lvl3pPr>
            <a:lvl4pPr marL="960120" indent="-320040">
              <a:lnSpc>
                <a:spcPct val="125000"/>
              </a:lnSpc>
              <a:spcBef>
                <a:spcPts val="1800"/>
              </a:spcBef>
              <a:buClr>
                <a:schemeClr val="tx1"/>
              </a:buClr>
              <a:buFont typeface="Arial Narrow" panose="020B0606020202030204" pitchFamily="34" charset="0"/>
              <a:buChar char="»"/>
              <a:defRPr sz="2000">
                <a:solidFill>
                  <a:schemeClr val="tx1"/>
                </a:solidFill>
              </a:defRPr>
            </a:lvl4pPr>
            <a:lvl5pPr marL="1280160" indent="-320040">
              <a:lnSpc>
                <a:spcPct val="125000"/>
              </a:lnSpc>
              <a:spcBef>
                <a:spcPts val="1800"/>
              </a:spcBef>
              <a:buClr>
                <a:schemeClr val="tx1"/>
              </a:buClr>
              <a:buFont typeface="Arial Narrow" panose="020B0606020202030204" pitchFamily="34" charset="0"/>
              <a:buChar char="◦"/>
              <a:defRPr sz="2000">
                <a:solidFill>
                  <a:schemeClr val="tx1"/>
                </a:solidFill>
              </a:defRPr>
            </a:lvl5pPr>
            <a:lvl6pPr marL="1600200" indent="-320040">
              <a:lnSpc>
                <a:spcPct val="125000"/>
              </a:lnSpc>
              <a:spcBef>
                <a:spcPts val="1800"/>
              </a:spcBef>
              <a:buClr>
                <a:schemeClr val="tx1"/>
              </a:buClr>
              <a:buFont typeface="Arial Narrow" panose="020B0606020202030204" pitchFamily="34" charset="0"/>
              <a:buChar char="›"/>
              <a:defRPr sz="2000" baseline="0">
                <a:solidFill>
                  <a:schemeClr val="tx1"/>
                </a:solidFill>
              </a:defRPr>
            </a:lvl6pPr>
          </a:lstStyle>
          <a:p>
            <a:pPr lvl="0"/>
            <a:r>
              <a:rPr lang="en-US" dirty="0"/>
              <a:t>Click here to add text, or click on an icon below to add a table, graph, SmartArt object, or picture. The first text level has no bullet. Use the Increase List Level and Decrease List Level icons in the Paragraph group on the Home tab to move between first level (no bullet) and second level (round bullet)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32ABFD87-0274-934C-BAF8-C5C56759CF24}"/>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96B7CE75-C247-5442-9E44-15220416207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DD45E51C-5E98-2343-A611-87D4F71B7A49}"/>
              </a:ext>
            </a:extLst>
          </p:cNvPr>
          <p:cNvSpPr>
            <a:spLocks noGrp="1"/>
          </p:cNvSpPr>
          <p:nvPr>
            <p:ph type="title" hasCustomPrompt="1"/>
          </p:nvPr>
        </p:nvSpPr>
        <p:spPr>
          <a:xfrm>
            <a:off x="426230" y="65597"/>
            <a:ext cx="11369529" cy="518012"/>
          </a:xfrm>
        </p:spPr>
        <p:txBody>
          <a:bodyPr/>
          <a:lstStyle/>
          <a:p>
            <a:r>
              <a:rPr lang="en-US" dirty="0"/>
              <a:t>First Level No Bullet Layout</a:t>
            </a:r>
          </a:p>
        </p:txBody>
      </p:sp>
    </p:spTree>
    <p:extLst>
      <p:ext uri="{BB962C8B-B14F-4D97-AF65-F5344CB8AC3E}">
        <p14:creationId xmlns:p14="http://schemas.microsoft.com/office/powerpoint/2010/main" val="151931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ject With Lead-in Text">
    <p:spTree>
      <p:nvGrpSpPr>
        <p:cNvPr id="1" name=""/>
        <p:cNvGrpSpPr/>
        <p:nvPr/>
      </p:nvGrpSpPr>
      <p:grpSpPr>
        <a:xfrm>
          <a:off x="0" y="0"/>
          <a:ext cx="0" cy="0"/>
          <a:chOff x="0" y="0"/>
          <a:chExt cx="0" cy="0"/>
        </a:xfrm>
      </p:grpSpPr>
      <p:sp>
        <p:nvSpPr>
          <p:cNvPr id="5" name="Content Placeholder 4"/>
          <p:cNvSpPr>
            <a:spLocks noGrp="1"/>
          </p:cNvSpPr>
          <p:nvPr>
            <p:ph sz="quarter" idx="17" hasCustomPrompt="1"/>
          </p:nvPr>
        </p:nvSpPr>
        <p:spPr>
          <a:xfrm>
            <a:off x="457200" y="2312348"/>
            <a:ext cx="11338560" cy="3705963"/>
          </a:xfrm>
        </p:spPr>
        <p:txBody>
          <a:bodyPr>
            <a:normAutofit/>
          </a:bodyPr>
          <a:lstStyle>
            <a:lvl1pPr>
              <a:lnSpc>
                <a:spcPct val="105000"/>
              </a:lnSpc>
              <a:spcBef>
                <a:spcPts val="450"/>
              </a:spcBef>
              <a:defRPr sz="1800"/>
            </a:lvl1pPr>
            <a:lvl2pPr>
              <a:lnSpc>
                <a:spcPct val="105000"/>
              </a:lnSpc>
              <a:spcBef>
                <a:spcPts val="450"/>
              </a:spcBef>
              <a:defRPr sz="1800"/>
            </a:lvl2pPr>
            <a:lvl3pPr>
              <a:lnSpc>
                <a:spcPct val="105000"/>
              </a:lnSpc>
              <a:spcBef>
                <a:spcPts val="450"/>
              </a:spcBef>
              <a:defRPr sz="1800"/>
            </a:lvl3pPr>
            <a:lvl4pPr>
              <a:lnSpc>
                <a:spcPct val="105000"/>
              </a:lnSpc>
              <a:spcBef>
                <a:spcPts val="450"/>
              </a:spcBef>
              <a:defRPr sz="1800"/>
            </a:lvl4pPr>
            <a:lvl5pPr>
              <a:lnSpc>
                <a:spcPct val="105000"/>
              </a:lnSpc>
              <a:spcBef>
                <a:spcPts val="450"/>
              </a:spcBef>
              <a:defRPr sz="1800"/>
            </a:lvl5pPr>
          </a:lstStyle>
          <a:p>
            <a:pPr lvl="0"/>
            <a:r>
              <a:rPr lang="en-US" dirty="0"/>
              <a:t>Click on an icon below to insert a table, graph, SmartArt object, or picture. For tables, enter the number of columns and rows, and click OK. Table columns are left aligned by default. Manually center align columns of numbers. The default table design is Medium Style 2 - Accent 4.</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5" hasCustomPrompt="1"/>
          </p:nvPr>
        </p:nvSpPr>
        <p:spPr>
          <a:xfrm>
            <a:off x="457200" y="986467"/>
            <a:ext cx="11338560" cy="1273170"/>
          </a:xfrm>
        </p:spPr>
        <p:txBody>
          <a:bodyPr>
            <a:normAutofit/>
          </a:bodyPr>
          <a:lstStyle>
            <a:lvl1pPr marL="0" indent="0">
              <a:lnSpc>
                <a:spcPct val="105000"/>
              </a:lnSpc>
              <a:spcBef>
                <a:spcPts val="0"/>
              </a:spcBef>
              <a:buNone/>
              <a:defRPr sz="1800" baseline="0"/>
            </a:lvl1pPr>
            <a:lvl2pPr>
              <a:defRPr sz="1350"/>
            </a:lvl2pPr>
            <a:lvl3pPr>
              <a:defRPr sz="1350"/>
            </a:lvl3pPr>
            <a:lvl4pPr>
              <a:defRPr sz="1350"/>
            </a:lvl4pPr>
            <a:lvl5pPr>
              <a:defRPr sz="1350"/>
            </a:lvl5pPr>
          </a:lstStyle>
          <a:p>
            <a:pPr lvl="0"/>
            <a:r>
              <a:rPr lang="en-US" dirty="0"/>
              <a:t>Click here to add a short lead-in paragraph. Text will shrink to fit this placeholder.</a:t>
            </a:r>
          </a:p>
        </p:txBody>
      </p:sp>
      <p:sp>
        <p:nvSpPr>
          <p:cNvPr id="2" name="Slide Number Placeholder 1">
            <a:extLst>
              <a:ext uri="{FF2B5EF4-FFF2-40B4-BE49-F238E27FC236}">
                <a16:creationId xmlns:a16="http://schemas.microsoft.com/office/drawing/2014/main" id="{2BFB0829-9685-F248-860C-9484671F053B}"/>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E2121428-62BC-4147-BDE1-A15E6E2B6A46}"/>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B3D4FF62-E393-0B4D-9D66-77CFE070294B}"/>
              </a:ext>
            </a:extLst>
          </p:cNvPr>
          <p:cNvSpPr>
            <a:spLocks noGrp="1"/>
          </p:cNvSpPr>
          <p:nvPr>
            <p:ph type="title" hasCustomPrompt="1"/>
          </p:nvPr>
        </p:nvSpPr>
        <p:spPr>
          <a:xfrm>
            <a:off x="426230" y="65597"/>
            <a:ext cx="11369529" cy="518012"/>
          </a:xfrm>
        </p:spPr>
        <p:txBody>
          <a:bodyPr/>
          <a:lstStyle/>
          <a:p>
            <a:r>
              <a:rPr lang="en-US" dirty="0"/>
              <a:t>Object With Lead-In Text Layout Is Used With Tables, Graphs, SmartArt, or Pictures</a:t>
            </a:r>
          </a:p>
        </p:txBody>
      </p:sp>
    </p:spTree>
    <p:extLst>
      <p:ext uri="{BB962C8B-B14F-4D97-AF65-F5344CB8AC3E}">
        <p14:creationId xmlns:p14="http://schemas.microsoft.com/office/powerpoint/2010/main" val="1956773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Gray Background, Two Content">
    <p:spTree>
      <p:nvGrpSpPr>
        <p:cNvPr id="1" name=""/>
        <p:cNvGrpSpPr/>
        <p:nvPr/>
      </p:nvGrpSpPr>
      <p:grpSpPr>
        <a:xfrm>
          <a:off x="0" y="0"/>
          <a:ext cx="0" cy="0"/>
          <a:chOff x="0" y="0"/>
          <a:chExt cx="0" cy="0"/>
        </a:xfrm>
      </p:grpSpPr>
      <p:sp>
        <p:nvSpPr>
          <p:cNvPr id="18" name="grey box">
            <a:extLst>
              <a:ext uri="{FF2B5EF4-FFF2-40B4-BE49-F238E27FC236}">
                <a16:creationId xmlns:a16="http://schemas.microsoft.com/office/drawing/2014/main" id="{B4E37216-58C4-164D-BEEA-DEAE99E52FE4}"/>
              </a:ext>
            </a:extLst>
          </p:cNvPr>
          <p:cNvSpPr/>
          <p:nvPr userDrawn="1"/>
        </p:nvSpPr>
        <p:spPr>
          <a:xfrm>
            <a:off x="0" y="691717"/>
            <a:ext cx="12192000" cy="6166283"/>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sp>
        <p:nvSpPr>
          <p:cNvPr id="20" name="Rectangle 19">
            <a:extLst>
              <a:ext uri="{FF2B5EF4-FFF2-40B4-BE49-F238E27FC236}">
                <a16:creationId xmlns:a16="http://schemas.microsoft.com/office/drawing/2014/main" id="{9124082D-CB5C-1E42-AF6C-30D1C8650F2C}"/>
              </a:ext>
            </a:extLst>
          </p:cNvPr>
          <p:cNvSpPr/>
          <p:nvPr userDrawn="1"/>
        </p:nvSpPr>
        <p:spPr>
          <a:xfrm>
            <a:off x="0" y="645999"/>
            <a:ext cx="12191021" cy="4571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3" name="Group 12">
            <a:extLst>
              <a:ext uri="{FF2B5EF4-FFF2-40B4-BE49-F238E27FC236}">
                <a16:creationId xmlns:a16="http://schemas.microsoft.com/office/drawing/2014/main" id="{9DE10EC8-A791-DA49-BF74-AF89B39DA85C}"/>
              </a:ext>
            </a:extLst>
          </p:cNvPr>
          <p:cNvGrpSpPr/>
          <p:nvPr userDrawn="1"/>
        </p:nvGrpSpPr>
        <p:grpSpPr>
          <a:xfrm>
            <a:off x="-979" y="6220502"/>
            <a:ext cx="12192000" cy="637498"/>
            <a:chOff x="0" y="6220502"/>
            <a:chExt cx="9144000" cy="637498"/>
          </a:xfrm>
        </p:grpSpPr>
        <p:sp>
          <p:nvSpPr>
            <p:cNvPr id="14" name="Rectangle 13">
              <a:extLst>
                <a:ext uri="{FF2B5EF4-FFF2-40B4-BE49-F238E27FC236}">
                  <a16:creationId xmlns:a16="http://schemas.microsoft.com/office/drawing/2014/main" id="{D56471C4-79F3-A344-A04B-C32EE4E58A31}"/>
                </a:ext>
              </a:extLst>
            </p:cNvPr>
            <p:cNvSpPr/>
            <p:nvPr userDrawn="1"/>
          </p:nvSpPr>
          <p:spPr>
            <a:xfrm>
              <a:off x="0" y="6220502"/>
              <a:ext cx="9144000" cy="130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5" name="Rectangle 14">
              <a:extLst>
                <a:ext uri="{FF2B5EF4-FFF2-40B4-BE49-F238E27FC236}">
                  <a16:creationId xmlns:a16="http://schemas.microsoft.com/office/drawing/2014/main" id="{7BD76796-5358-AA49-9752-F0498D104AA0}"/>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3" name="Left Content"/>
          <p:cNvSpPr>
            <a:spLocks noGrp="1"/>
          </p:cNvSpPr>
          <p:nvPr userDrawn="1">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userDrawn="1">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1277F60B-F39B-6B4E-851A-04D5FFBE6911}"/>
              </a:ext>
            </a:extLst>
          </p:cNvPr>
          <p:cNvSpPr>
            <a:spLocks noGrp="1"/>
          </p:cNvSpPr>
          <p:nvPr userDrawn="1">
            <p:ph type="sldNum" sz="quarter" idx="17"/>
          </p:nvPr>
        </p:nvSpPr>
        <p:spPr/>
        <p:txBody>
          <a:bodyPr/>
          <a:lstStyle/>
          <a:p>
            <a:fld id="{58AE716E-68DD-2249-A7FA-8AEF0B14DF81}" type="slidenum">
              <a:rPr lang="en-US" smtClean="0"/>
              <a:pPr/>
              <a:t>‹#›</a:t>
            </a:fld>
            <a:endParaRPr lang="en-US" dirty="0"/>
          </a:p>
        </p:txBody>
      </p:sp>
      <p:sp>
        <p:nvSpPr>
          <p:cNvPr id="19" name="Source Placeholder">
            <a:extLst>
              <a:ext uri="{FF2B5EF4-FFF2-40B4-BE49-F238E27FC236}">
                <a16:creationId xmlns:a16="http://schemas.microsoft.com/office/drawing/2014/main" id="{1A78C9DE-19FC-5749-BB3E-BFB5A1B1D17A}"/>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FB497758-7EF7-3345-9DCD-410E7568B8DC}"/>
              </a:ext>
            </a:extLst>
          </p:cNvPr>
          <p:cNvSpPr>
            <a:spLocks noGrp="1"/>
          </p:cNvSpPr>
          <p:nvPr>
            <p:ph type="title" hasCustomPrompt="1"/>
          </p:nvPr>
        </p:nvSpPr>
        <p:spPr>
          <a:xfrm>
            <a:off x="426230" y="65597"/>
            <a:ext cx="11369529" cy="518012"/>
          </a:xfrm>
        </p:spPr>
        <p:txBody>
          <a:bodyPr/>
          <a:lstStyle>
            <a:lvl1pPr>
              <a:defRPr>
                <a:solidFill>
                  <a:schemeClr val="accent1"/>
                </a:solidFill>
              </a:defRPr>
            </a:lvl1pPr>
          </a:lstStyle>
          <a:p>
            <a:r>
              <a:rPr lang="en-US" dirty="0"/>
              <a:t>Colored Background, Two Content Layout</a:t>
            </a:r>
          </a:p>
        </p:txBody>
      </p:sp>
      <p:pic>
        <p:nvPicPr>
          <p:cNvPr id="27" name="Picture 26" descr="A picture containing drawing&#10;&#10;Description automatically generated">
            <a:extLst>
              <a:ext uri="{FF2B5EF4-FFF2-40B4-BE49-F238E27FC236}">
                <a16:creationId xmlns:a16="http://schemas.microsoft.com/office/drawing/2014/main" id="{39A4E60C-1183-4047-B1D5-5C6FBAF55D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218832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578E86C-6F28-6C45-BC4D-02B9A2D44320}"/>
              </a:ext>
            </a:extLst>
          </p:cNvPr>
          <p:cNvGrpSpPr/>
          <p:nvPr userDrawn="1"/>
        </p:nvGrpSpPr>
        <p:grpSpPr>
          <a:xfrm>
            <a:off x="0" y="-6495"/>
            <a:ext cx="12192000" cy="709619"/>
            <a:chOff x="0" y="-6495"/>
            <a:chExt cx="9144000" cy="709619"/>
          </a:xfrm>
        </p:grpSpPr>
        <p:sp>
          <p:nvSpPr>
            <p:cNvPr id="10" name="grey box">
              <a:extLst>
                <a:ext uri="{FF2B5EF4-FFF2-40B4-BE49-F238E27FC236}">
                  <a16:creationId xmlns:a16="http://schemas.microsoft.com/office/drawing/2014/main" id="{3DB2328E-2C31-244E-B564-C2C5D77DA5F0}"/>
                </a:ext>
              </a:extLst>
            </p:cNvPr>
            <p:cNvSpPr/>
            <p:nvPr userDrawn="1"/>
          </p:nvSpPr>
          <p:spPr>
            <a:xfrm>
              <a:off x="0" y="-6495"/>
              <a:ext cx="9144000" cy="6879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Calibri"/>
              </a:endParaRPr>
            </a:p>
          </p:txBody>
        </p:sp>
        <p:sp>
          <p:nvSpPr>
            <p:cNvPr id="11" name="Rectangle 10">
              <a:extLst>
                <a:ext uri="{FF2B5EF4-FFF2-40B4-BE49-F238E27FC236}">
                  <a16:creationId xmlns:a16="http://schemas.microsoft.com/office/drawing/2014/main" id="{E00D7377-2ACC-B54D-B4A3-57D68740CE5B}"/>
                </a:ext>
              </a:extLst>
            </p:cNvPr>
            <p:cNvSpPr/>
            <p:nvPr userDrawn="1"/>
          </p:nvSpPr>
          <p:spPr>
            <a:xfrm>
              <a:off x="0" y="657405"/>
              <a:ext cx="9143266" cy="45719"/>
            </a:xfrm>
            <a:prstGeom prst="rect">
              <a:avLst/>
            </a:prstGeom>
            <a:solidFill>
              <a:srgbClr val="35A0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grpSp>
        <p:nvGrpSpPr>
          <p:cNvPr id="7" name="Group 6">
            <a:extLst>
              <a:ext uri="{FF2B5EF4-FFF2-40B4-BE49-F238E27FC236}">
                <a16:creationId xmlns:a16="http://schemas.microsoft.com/office/drawing/2014/main" id="{24B73ED8-8D33-C14E-B255-E2BA9FAC395F}"/>
              </a:ext>
            </a:extLst>
          </p:cNvPr>
          <p:cNvGrpSpPr/>
          <p:nvPr userDrawn="1"/>
        </p:nvGrpSpPr>
        <p:grpSpPr>
          <a:xfrm>
            <a:off x="0" y="6220502"/>
            <a:ext cx="12192000" cy="637498"/>
            <a:chOff x="0" y="6220502"/>
            <a:chExt cx="12192000" cy="637498"/>
          </a:xfrm>
        </p:grpSpPr>
        <p:sp>
          <p:nvSpPr>
            <p:cNvPr id="17" name="Rectangle 16">
              <a:extLst>
                <a:ext uri="{FF2B5EF4-FFF2-40B4-BE49-F238E27FC236}">
                  <a16:creationId xmlns:a16="http://schemas.microsoft.com/office/drawing/2014/main" id="{0E556F51-00D1-0E48-8880-711F2D9681BA}"/>
                </a:ext>
              </a:extLst>
            </p:cNvPr>
            <p:cNvSpPr/>
            <p:nvPr userDrawn="1"/>
          </p:nvSpPr>
          <p:spPr>
            <a:xfrm>
              <a:off x="0" y="6220502"/>
              <a:ext cx="12192000" cy="1306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8" name="Rectangle 17">
              <a:extLst>
                <a:ext uri="{FF2B5EF4-FFF2-40B4-BE49-F238E27FC236}">
                  <a16:creationId xmlns:a16="http://schemas.microsoft.com/office/drawing/2014/main" id="{4C74E900-82D4-DC48-A925-B9CB5A7C6B97}"/>
                </a:ext>
              </a:extLst>
            </p:cNvPr>
            <p:cNvSpPr/>
            <p:nvPr userDrawn="1"/>
          </p:nvSpPr>
          <p:spPr>
            <a:xfrm>
              <a:off x="0" y="6275394"/>
              <a:ext cx="12192000" cy="5826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12" name="Text Placeholder"/>
          <p:cNvSpPr>
            <a:spLocks noGrp="1"/>
          </p:cNvSpPr>
          <p:nvPr userDrawn="1">
            <p:ph type="body" idx="1"/>
          </p:nvPr>
        </p:nvSpPr>
        <p:spPr>
          <a:xfrm>
            <a:off x="457201" y="980025"/>
            <a:ext cx="10985231" cy="5192175"/>
          </a:xfrm>
          <a:prstGeom prst="rect">
            <a:avLst/>
          </a:prstGeom>
          <a:ln>
            <a:noFill/>
          </a:ln>
        </p:spPr>
        <p:txBody>
          <a:bodyPr vert="horz" lIns="0" tIns="0" rIns="0" bIns="0" rtlCol="0">
            <a:normAutofit/>
          </a:bodyPr>
          <a:lstStyle/>
          <a:p>
            <a:pPr lvl="0"/>
            <a:r>
              <a:rPr lang="en-US" dirty="0"/>
              <a:t>Bullet 1, bullet character 149. Standard screen content and all bullet text is Franklin Gothic Book 22 pts., Text 1 color (RGB 83/86/90). Copyright footer placeholder is behind the background and is shown only on the title and closing slides.</a:t>
            </a:r>
          </a:p>
          <a:p>
            <a:pPr lvl="1"/>
            <a:r>
              <a:rPr lang="en-US" dirty="0"/>
              <a:t>Bullet 2, bullet character 150.</a:t>
            </a:r>
          </a:p>
          <a:p>
            <a:pPr lvl="2"/>
            <a:r>
              <a:rPr lang="en-US" dirty="0"/>
              <a:t>Bullet 3, bullet character 187.</a:t>
            </a:r>
          </a:p>
          <a:p>
            <a:pPr lvl="3"/>
            <a:r>
              <a:rPr lang="en-US" dirty="0"/>
              <a:t>Bullet 4, bullet character Unicode 25E6.</a:t>
            </a:r>
          </a:p>
          <a:p>
            <a:pPr lvl="4"/>
            <a:r>
              <a:rPr lang="en-US" dirty="0"/>
              <a:t>Bullet 5, bullet character 155.</a:t>
            </a:r>
          </a:p>
        </p:txBody>
      </p:sp>
      <p:sp>
        <p:nvSpPr>
          <p:cNvPr id="3" name="Slide Number Placeholder 2">
            <a:extLst>
              <a:ext uri="{FF2B5EF4-FFF2-40B4-BE49-F238E27FC236}">
                <a16:creationId xmlns:a16="http://schemas.microsoft.com/office/drawing/2014/main" id="{948B0FE7-37B1-2A4F-A226-A4EA56E6CDFA}"/>
              </a:ext>
            </a:extLst>
          </p:cNvPr>
          <p:cNvSpPr>
            <a:spLocks noGrp="1"/>
          </p:cNvSpPr>
          <p:nvPr userDrawn="1">
            <p:ph type="sldNum" sz="quarter" idx="4"/>
          </p:nvPr>
        </p:nvSpPr>
        <p:spPr>
          <a:xfrm>
            <a:off x="11442432" y="6444777"/>
            <a:ext cx="706657" cy="278820"/>
          </a:xfrm>
          <a:prstGeom prst="rect">
            <a:avLst/>
          </a:prstGeom>
        </p:spPr>
        <p:txBody>
          <a:bodyPr vert="horz" lIns="91440" tIns="45720" rIns="91440" bIns="45720" rtlCol="0" anchor="ctr"/>
          <a:lstStyle>
            <a:lvl1pPr algn="r">
              <a:defRPr sz="1000">
                <a:solidFill>
                  <a:schemeClr val="bg1"/>
                </a:solidFill>
                <a:latin typeface="+mj-lt"/>
              </a:defRPr>
            </a:lvl1pPr>
          </a:lstStyle>
          <a:p>
            <a:fld id="{58AE716E-68DD-2249-A7FA-8AEF0B14DF81}" type="slidenum">
              <a:rPr lang="en-US" smtClean="0"/>
              <a:pPr/>
              <a:t>‹#›</a:t>
            </a:fld>
            <a:endParaRPr lang="en-US" dirty="0"/>
          </a:p>
        </p:txBody>
      </p:sp>
      <p:sp>
        <p:nvSpPr>
          <p:cNvPr id="2" name="Title Placeholder 1">
            <a:extLst>
              <a:ext uri="{FF2B5EF4-FFF2-40B4-BE49-F238E27FC236}">
                <a16:creationId xmlns:a16="http://schemas.microsoft.com/office/drawing/2014/main" id="{6DF91922-F70C-184F-ADA6-C8927E83A51E}"/>
              </a:ext>
            </a:extLst>
          </p:cNvPr>
          <p:cNvSpPr>
            <a:spLocks noGrp="1"/>
          </p:cNvSpPr>
          <p:nvPr userDrawn="1">
            <p:ph type="title"/>
          </p:nvPr>
        </p:nvSpPr>
        <p:spPr>
          <a:xfrm>
            <a:off x="426231" y="65597"/>
            <a:ext cx="11016200" cy="518012"/>
          </a:xfrm>
          <a:prstGeom prst="rect">
            <a:avLst/>
          </a:prstGeom>
        </p:spPr>
        <p:txBody>
          <a:bodyPr vert="horz" lIns="0" tIns="0" rIns="0" bIns="0" rtlCol="0" anchor="b" anchorCtr="0">
            <a:normAutofit/>
          </a:bodyPr>
          <a:lstStyle/>
          <a:p>
            <a:r>
              <a:rPr lang="en-US" dirty="0">
                <a:solidFill>
                  <a:schemeClr val="bg1"/>
                </a:solidFill>
              </a:rPr>
              <a:t>Standard Screen Slide Titles Are Franklin Gothic Medium 32 Points (pts.), White (255/255/255) or Accent 1 Color (RGB 0/94/158)</a:t>
            </a:r>
          </a:p>
        </p:txBody>
      </p:sp>
      <p:pic>
        <p:nvPicPr>
          <p:cNvPr id="22" name="Picture 21" descr="A picture containing drawing&#10;&#10;Description automatically generated">
            <a:extLst>
              <a:ext uri="{FF2B5EF4-FFF2-40B4-BE49-F238E27FC236}">
                <a16:creationId xmlns:a16="http://schemas.microsoft.com/office/drawing/2014/main" id="{E9A92FEC-F0CF-4444-B1BE-A5827F7F7DC8}"/>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457201" y="6428953"/>
            <a:ext cx="382005" cy="300453"/>
          </a:xfrm>
          <a:prstGeom prst="rect">
            <a:avLst/>
          </a:prstGeom>
        </p:spPr>
      </p:pic>
    </p:spTree>
    <p:extLst>
      <p:ext uri="{BB962C8B-B14F-4D97-AF65-F5344CB8AC3E}">
        <p14:creationId xmlns:p14="http://schemas.microsoft.com/office/powerpoint/2010/main" val="397854331"/>
      </p:ext>
    </p:extLst>
  </p:cSld>
  <p:clrMap bg1="lt1" tx1="dk1" bg2="lt2" tx2="dk2" accent1="accent1" accent2="accent2" accent3="accent3" accent4="accent4" accent5="accent5" accent6="accent6" hlink="hlink" folHlink="folHlink"/>
  <p:sldLayoutIdLst>
    <p:sldLayoutId id="2147483665" r:id="rId1"/>
    <p:sldLayoutId id="2147483701" r:id="rId2"/>
    <p:sldLayoutId id="2147483747" r:id="rId3"/>
    <p:sldLayoutId id="2147483775" r:id="rId4"/>
    <p:sldLayoutId id="2147483662" r:id="rId5"/>
    <p:sldLayoutId id="2147483702" r:id="rId6"/>
    <p:sldLayoutId id="2147483748" r:id="rId7"/>
    <p:sldLayoutId id="2147483774" r:id="rId8"/>
    <p:sldLayoutId id="2147483788" r:id="rId9"/>
    <p:sldLayoutId id="2147483785" r:id="rId10"/>
    <p:sldLayoutId id="2147483786" r:id="rId11"/>
    <p:sldLayoutId id="2147483801" r:id="rId12"/>
    <p:sldLayoutId id="2147483802" r:id="rId13"/>
    <p:sldLayoutId id="2147483803" r:id="rId14"/>
    <p:sldLayoutId id="2147483725" r:id="rId15"/>
    <p:sldLayoutId id="2147483809" r:id="rId16"/>
    <p:sldLayoutId id="2147483806" r:id="rId17"/>
    <p:sldLayoutId id="2147483813" r:id="rId18"/>
  </p:sldLayoutIdLst>
  <p:hf hdr="0" ftr="0" dt="0"/>
  <p:txStyles>
    <p:title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p:titleStyle>
    <p:body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600" kern="1200">
          <a:solidFill>
            <a:schemeClr val="tx1"/>
          </a:solidFill>
          <a:latin typeface="Calibri"/>
          <a:ea typeface="Calibri"/>
          <a:cs typeface="Calibri"/>
        </a:defRPr>
      </a:lvl1pPr>
      <a:lvl2pPr marL="0" algn="l" defTabSz="685800" rtl="0" eaLnBrk="1" latinLnBrk="0" hangingPunct="1">
        <a:defRPr sz="1600" kern="1200">
          <a:solidFill>
            <a:schemeClr val="tx1"/>
          </a:solidFill>
          <a:latin typeface="Calibri"/>
          <a:ea typeface="Calibri"/>
          <a:cs typeface="Calibri"/>
        </a:defRPr>
      </a:lvl2pPr>
      <a:lvl3pPr marL="182563" indent="-182563"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3pPr>
      <a:lvl4pPr marL="365760" indent="-182880"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4pPr>
      <a:lvl5pPr marL="365760" algn="l" defTabSz="685800" rtl="0" eaLnBrk="1" latinLnBrk="0" hangingPunct="1">
        <a:defRPr sz="1600" kern="1200">
          <a:solidFill>
            <a:schemeClr val="tx1"/>
          </a:solidFill>
          <a:latin typeface="Calibri"/>
          <a:ea typeface="Calibri"/>
          <a:cs typeface="Calibri"/>
        </a:defRPr>
      </a:lvl5pPr>
      <a:lvl6pPr marL="365760" algn="l" defTabSz="685800" rtl="0" eaLnBrk="1" latinLnBrk="0" hangingPunct="1">
        <a:defRPr sz="1600" kern="1200">
          <a:solidFill>
            <a:schemeClr val="tx1"/>
          </a:solidFill>
          <a:latin typeface="Calibri"/>
          <a:ea typeface="Calibri"/>
          <a:cs typeface="Calibri"/>
        </a:defRPr>
      </a:lvl6pPr>
      <a:lvl7pPr marL="365760" algn="l" defTabSz="685800" rtl="0" eaLnBrk="1" latinLnBrk="0" hangingPunct="1">
        <a:defRPr sz="1600" kern="1200">
          <a:solidFill>
            <a:schemeClr val="tx1"/>
          </a:solidFill>
          <a:latin typeface="Calibri"/>
          <a:ea typeface="Calibri"/>
          <a:cs typeface="Calibri"/>
        </a:defRPr>
      </a:lvl7pPr>
      <a:lvl8pPr marL="365760" algn="l" defTabSz="685800" rtl="0" eaLnBrk="1" latinLnBrk="0" hangingPunct="1">
        <a:defRPr sz="1600" kern="1200">
          <a:solidFill>
            <a:schemeClr val="tx1"/>
          </a:solidFill>
          <a:latin typeface="Calibri"/>
          <a:ea typeface="Calibri"/>
          <a:cs typeface="Calibri"/>
        </a:defRPr>
      </a:lvl8pPr>
      <a:lvl9pPr marL="365760" algn="l" defTabSz="685800" rtl="0" eaLnBrk="1" latinLnBrk="0" hangingPunct="1">
        <a:defRPr sz="1600" kern="1200">
          <a:solidFill>
            <a:schemeClr val="tx1"/>
          </a:solidFill>
          <a:latin typeface="Calibri"/>
          <a:ea typeface="Calibri"/>
          <a:cs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3" Type="http://schemas.openxmlformats.org/officeDocument/2006/relationships/hyperlink" Target="https://alohahsap.org/"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mailto:hsaphelpdesk@cambiumassessment.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8.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cap="none" dirty="0"/>
              <a:t>How to Align Items to Standards and Set Up Item Properties</a:t>
            </a:r>
          </a:p>
        </p:txBody>
      </p:sp>
      <p:sp>
        <p:nvSpPr>
          <p:cNvPr id="3" name="Subtitle 2"/>
          <p:cNvSpPr>
            <a:spLocks noGrp="1"/>
          </p:cNvSpPr>
          <p:nvPr>
            <p:ph type="subTitle" idx="1"/>
          </p:nvPr>
        </p:nvSpPr>
        <p:spPr>
          <a:xfrm>
            <a:off x="2589492" y="3670037"/>
            <a:ext cx="8540496" cy="731519"/>
          </a:xfrm>
        </p:spPr>
        <p:txBody>
          <a:bodyPr>
            <a:normAutofit/>
          </a:bodyPr>
          <a:lstStyle/>
          <a:p>
            <a:pPr algn="l"/>
            <a:r>
              <a:rPr lang="en-US" sz="2000" cap="none" dirty="0"/>
              <a:t>Checkpoint System Training Module</a:t>
            </a:r>
          </a:p>
          <a:p>
            <a:pPr algn="l"/>
            <a:r>
              <a:rPr lang="en-US" sz="2000" cap="none" dirty="0"/>
              <a:t>2021–2022 </a:t>
            </a:r>
          </a:p>
        </p:txBody>
      </p:sp>
      <p:sp>
        <p:nvSpPr>
          <p:cNvPr id="5" name="Rectangle 4">
            <a:extLst>
              <a:ext uri="{FF2B5EF4-FFF2-40B4-BE49-F238E27FC236}">
                <a16:creationId xmlns:a16="http://schemas.microsoft.com/office/drawing/2014/main" id="{D5148FDF-7F93-4AD8-B82D-57B451598EA5}"/>
              </a:ext>
            </a:extLst>
          </p:cNvPr>
          <p:cNvSpPr/>
          <p:nvPr/>
        </p:nvSpPr>
        <p:spPr>
          <a:xfrm>
            <a:off x="9276250" y="6461326"/>
            <a:ext cx="2986715" cy="215444"/>
          </a:xfrm>
          <a:prstGeom prst="rect">
            <a:avLst/>
          </a:prstGeom>
        </p:spPr>
        <p:txBody>
          <a:bodyPr wrap="none">
            <a:spAutoFit/>
          </a:bodyPr>
          <a:lstStyle/>
          <a:p>
            <a:r>
              <a:rPr lang="en-US" sz="800" dirty="0">
                <a:solidFill>
                  <a:schemeClr val="bg1"/>
                </a:solidFill>
              </a:rPr>
              <a:t>Copyright © 2021 Cambium Assessment, Inc. All rights reserved.</a:t>
            </a:r>
          </a:p>
        </p:txBody>
      </p:sp>
    </p:spTree>
    <p:extLst>
      <p:ext uri="{BB962C8B-B14F-4D97-AF65-F5344CB8AC3E}">
        <p14:creationId xmlns:p14="http://schemas.microsoft.com/office/powerpoint/2010/main" val="3274398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85207FC-98AF-4692-8058-613A2032D2B3}"/>
              </a:ext>
            </a:extLst>
          </p:cNvPr>
          <p:cNvSpPr>
            <a:spLocks noGrp="1"/>
          </p:cNvSpPr>
          <p:nvPr>
            <p:ph type="sldNum" sz="quarter" idx="17"/>
          </p:nvPr>
        </p:nvSpPr>
        <p:spPr/>
        <p:txBody>
          <a:bodyPr/>
          <a:lstStyle/>
          <a:p>
            <a:fld id="{58AE716E-68DD-2249-A7FA-8AEF0B14DF81}" type="slidenum">
              <a:rPr lang="en-US" smtClean="0"/>
              <a:pPr/>
              <a:t>10</a:t>
            </a:fld>
            <a:endParaRPr lang="en-US" dirty="0"/>
          </a:p>
        </p:txBody>
      </p:sp>
      <p:sp>
        <p:nvSpPr>
          <p:cNvPr id="5" name="Title 4">
            <a:extLst>
              <a:ext uri="{FF2B5EF4-FFF2-40B4-BE49-F238E27FC236}">
                <a16:creationId xmlns:a16="http://schemas.microsoft.com/office/drawing/2014/main" id="{9A3D4216-A6E7-4F4E-A93B-D848EFEAA861}"/>
              </a:ext>
            </a:extLst>
          </p:cNvPr>
          <p:cNvSpPr>
            <a:spLocks noGrp="1"/>
          </p:cNvSpPr>
          <p:nvPr>
            <p:ph type="title"/>
          </p:nvPr>
        </p:nvSpPr>
        <p:spPr/>
        <p:txBody>
          <a:bodyPr/>
          <a:lstStyle/>
          <a:p>
            <a:r>
              <a:rPr lang="en-US" dirty="0"/>
              <a:t>Setting Up More Item Properties</a:t>
            </a:r>
          </a:p>
        </p:txBody>
      </p:sp>
      <p:sp>
        <p:nvSpPr>
          <p:cNvPr id="8" name="TextBox 7">
            <a:extLst>
              <a:ext uri="{FF2B5EF4-FFF2-40B4-BE49-F238E27FC236}">
                <a16:creationId xmlns:a16="http://schemas.microsoft.com/office/drawing/2014/main" id="{C8658755-C50F-459B-9957-5871A727BEB9}"/>
              </a:ext>
            </a:extLst>
          </p:cNvPr>
          <p:cNvSpPr txBox="1"/>
          <p:nvPr/>
        </p:nvSpPr>
        <p:spPr>
          <a:xfrm>
            <a:off x="686890" y="951274"/>
            <a:ext cx="2774462" cy="1015663"/>
          </a:xfrm>
          <a:prstGeom prst="rect">
            <a:avLst/>
          </a:prstGeom>
          <a:noFill/>
          <a:ln w="28575">
            <a:solidFill>
              <a:srgbClr val="2C9ED9"/>
            </a:solidFill>
          </a:ln>
        </p:spPr>
        <p:txBody>
          <a:bodyPr wrap="square" rtlCol="0">
            <a:spAutoFit/>
          </a:bodyPr>
          <a:lstStyle/>
          <a:p>
            <a:r>
              <a:rPr lang="en-US" sz="2000" dirty="0">
                <a:solidFill>
                  <a:schemeClr val="tx1">
                    <a:lumMod val="50000"/>
                  </a:schemeClr>
                </a:solidFill>
              </a:rPr>
              <a:t>Item Properties Pop-Up: More Sections Expanded</a:t>
            </a:r>
          </a:p>
        </p:txBody>
      </p:sp>
      <p:pic>
        <p:nvPicPr>
          <p:cNvPr id="2" name="Picture 1">
            <a:extLst>
              <a:ext uri="{FF2B5EF4-FFF2-40B4-BE49-F238E27FC236}">
                <a16:creationId xmlns:a16="http://schemas.microsoft.com/office/drawing/2014/main" id="{3EB714A3-CADD-47A6-9C3E-E14582865CB7}"/>
              </a:ext>
            </a:extLst>
          </p:cNvPr>
          <p:cNvPicPr>
            <a:picLocks noChangeAspect="1"/>
          </p:cNvPicPr>
          <p:nvPr/>
        </p:nvPicPr>
        <p:blipFill>
          <a:blip r:embed="rId3"/>
          <a:stretch>
            <a:fillRect/>
          </a:stretch>
        </p:blipFill>
        <p:spPr>
          <a:xfrm>
            <a:off x="3856368" y="744702"/>
            <a:ext cx="2574188" cy="5402063"/>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sp>
        <p:nvSpPr>
          <p:cNvPr id="4" name="Oval 3"/>
          <p:cNvSpPr/>
          <p:nvPr/>
        </p:nvSpPr>
        <p:spPr>
          <a:xfrm>
            <a:off x="3941679" y="2508068"/>
            <a:ext cx="1201783" cy="35269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6" name="Oval 5"/>
          <p:cNvSpPr/>
          <p:nvPr/>
        </p:nvSpPr>
        <p:spPr>
          <a:xfrm>
            <a:off x="3187098" y="3126361"/>
            <a:ext cx="3370217" cy="259672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7" name="Picture 6"/>
          <p:cNvPicPr>
            <a:picLocks noChangeAspect="1"/>
          </p:cNvPicPr>
          <p:nvPr/>
        </p:nvPicPr>
        <p:blipFill>
          <a:blip r:embed="rId4"/>
          <a:stretch>
            <a:fillRect/>
          </a:stretch>
        </p:blipFill>
        <p:spPr>
          <a:xfrm>
            <a:off x="8222427" y="1406768"/>
            <a:ext cx="2590933" cy="1092256"/>
          </a:xfrm>
          <a:prstGeom prst="rect">
            <a:avLst/>
          </a:prstGeom>
        </p:spPr>
      </p:pic>
      <p:sp>
        <p:nvSpPr>
          <p:cNvPr id="9" name="Speech Bubble: Rectangle 8"/>
          <p:cNvSpPr/>
          <p:nvPr/>
        </p:nvSpPr>
        <p:spPr>
          <a:xfrm>
            <a:off x="8921931" y="2860765"/>
            <a:ext cx="2520501" cy="2862322"/>
          </a:xfrm>
          <a:prstGeom prst="wedgeRectCallout">
            <a:avLst>
              <a:gd name="adj1" fmla="val 15419"/>
              <a:gd name="adj2" fmla="val -60997"/>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0" name="TextBox 9"/>
          <p:cNvSpPr txBox="1"/>
          <p:nvPr/>
        </p:nvSpPr>
        <p:spPr>
          <a:xfrm>
            <a:off x="8961120" y="2860765"/>
            <a:ext cx="2481312" cy="2862322"/>
          </a:xfrm>
          <a:prstGeom prst="rect">
            <a:avLst/>
          </a:prstGeom>
          <a:noFill/>
        </p:spPr>
        <p:txBody>
          <a:bodyPr wrap="square" rtlCol="0">
            <a:spAutoFit/>
          </a:bodyPr>
          <a:lstStyle/>
          <a:p>
            <a:r>
              <a:rPr lang="en-US" dirty="0"/>
              <a:t>To add a new keyword, enter it in the field and click Add. The new keyword appears above the field. To remove a keyword, click the remove button, which looks like an X, immediately to the right of the keyword.'</a:t>
            </a:r>
          </a:p>
        </p:txBody>
      </p:sp>
      <p:sp>
        <p:nvSpPr>
          <p:cNvPr id="11" name="TextBox 10"/>
          <p:cNvSpPr txBox="1"/>
          <p:nvPr/>
        </p:nvSpPr>
        <p:spPr>
          <a:xfrm>
            <a:off x="3589071" y="2492492"/>
            <a:ext cx="329184" cy="369332"/>
          </a:xfrm>
          <a:prstGeom prst="rect">
            <a:avLst/>
          </a:prstGeom>
          <a:noFill/>
        </p:spPr>
        <p:txBody>
          <a:bodyPr wrap="square" rtlCol="0">
            <a:spAutoFit/>
          </a:bodyPr>
          <a:lstStyle/>
          <a:p>
            <a:r>
              <a:rPr lang="en-US" b="1" dirty="0">
                <a:solidFill>
                  <a:srgbClr val="FF0000"/>
                </a:solidFill>
              </a:rPr>
              <a:t>1</a:t>
            </a:r>
          </a:p>
        </p:txBody>
      </p:sp>
      <p:sp>
        <p:nvSpPr>
          <p:cNvPr id="12" name="TextBox 11"/>
          <p:cNvSpPr txBox="1"/>
          <p:nvPr/>
        </p:nvSpPr>
        <p:spPr>
          <a:xfrm>
            <a:off x="4814278" y="3500748"/>
            <a:ext cx="329184" cy="369332"/>
          </a:xfrm>
          <a:prstGeom prst="rect">
            <a:avLst/>
          </a:prstGeom>
          <a:noFill/>
        </p:spPr>
        <p:txBody>
          <a:bodyPr wrap="square" rtlCol="0">
            <a:spAutoFit/>
          </a:bodyPr>
          <a:lstStyle/>
          <a:p>
            <a:r>
              <a:rPr lang="en-US" b="1" dirty="0">
                <a:solidFill>
                  <a:srgbClr val="FF0000"/>
                </a:solidFill>
              </a:rPr>
              <a:t>2</a:t>
            </a:r>
          </a:p>
        </p:txBody>
      </p:sp>
      <p:sp>
        <p:nvSpPr>
          <p:cNvPr id="13" name="TextBox 12"/>
          <p:cNvSpPr txBox="1"/>
          <p:nvPr/>
        </p:nvSpPr>
        <p:spPr>
          <a:xfrm>
            <a:off x="8057835" y="1089773"/>
            <a:ext cx="329184" cy="369332"/>
          </a:xfrm>
          <a:prstGeom prst="rect">
            <a:avLst/>
          </a:prstGeom>
          <a:noFill/>
        </p:spPr>
        <p:txBody>
          <a:bodyPr wrap="square" rtlCol="0">
            <a:spAutoFit/>
          </a:bodyPr>
          <a:lstStyle/>
          <a:p>
            <a:r>
              <a:rPr lang="en-US" b="1" dirty="0">
                <a:solidFill>
                  <a:srgbClr val="FF0000"/>
                </a:solidFill>
              </a:rPr>
              <a:t>3</a:t>
            </a:r>
          </a:p>
        </p:txBody>
      </p:sp>
      <p:sp>
        <p:nvSpPr>
          <p:cNvPr id="14" name="TextBox 13"/>
          <p:cNvSpPr txBox="1"/>
          <p:nvPr/>
        </p:nvSpPr>
        <p:spPr>
          <a:xfrm>
            <a:off x="4213386" y="4908064"/>
            <a:ext cx="329184" cy="369332"/>
          </a:xfrm>
          <a:prstGeom prst="rect">
            <a:avLst/>
          </a:prstGeom>
          <a:noFill/>
        </p:spPr>
        <p:txBody>
          <a:bodyPr wrap="square" rtlCol="0">
            <a:spAutoFit/>
          </a:bodyPr>
          <a:lstStyle/>
          <a:p>
            <a:r>
              <a:rPr lang="en-US" b="1" dirty="0">
                <a:solidFill>
                  <a:srgbClr val="FF0000"/>
                </a:solidFill>
              </a:rPr>
              <a:t>4</a:t>
            </a:r>
          </a:p>
        </p:txBody>
      </p:sp>
    </p:spTree>
    <p:extLst>
      <p:ext uri="{BB962C8B-B14F-4D97-AF65-F5344CB8AC3E}">
        <p14:creationId xmlns:p14="http://schemas.microsoft.com/office/powerpoint/2010/main" val="4111413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8E3307F-FB95-475D-B70A-24B17A811221}"/>
              </a:ext>
            </a:extLst>
          </p:cNvPr>
          <p:cNvSpPr>
            <a:spLocks noGrp="1"/>
          </p:cNvSpPr>
          <p:nvPr>
            <p:ph type="sldNum" sz="quarter" idx="17"/>
          </p:nvPr>
        </p:nvSpPr>
        <p:spPr>
          <a:xfrm>
            <a:off x="11281658" y="6414632"/>
            <a:ext cx="625639" cy="278820"/>
          </a:xfrm>
        </p:spPr>
        <p:txBody>
          <a:bodyPr/>
          <a:lstStyle/>
          <a:p>
            <a:fld id="{58AE716E-68DD-2249-A7FA-8AEF0B14DF81}" type="slidenum">
              <a:rPr lang="en-US" sz="1200" smtClean="0">
                <a:latin typeface="+mn-lt"/>
              </a:rPr>
              <a:pPr/>
              <a:t>11</a:t>
            </a:fld>
            <a:endParaRPr lang="en-US" sz="1200" dirty="0">
              <a:latin typeface="+mn-lt"/>
            </a:endParaRPr>
          </a:p>
        </p:txBody>
      </p:sp>
      <p:sp>
        <p:nvSpPr>
          <p:cNvPr id="6" name="Title 5">
            <a:extLst>
              <a:ext uri="{FF2B5EF4-FFF2-40B4-BE49-F238E27FC236}">
                <a16:creationId xmlns:a16="http://schemas.microsoft.com/office/drawing/2014/main" id="{224F2A90-5F7B-4C58-9BFC-4A2F22AA8189}"/>
              </a:ext>
            </a:extLst>
          </p:cNvPr>
          <p:cNvSpPr>
            <a:spLocks noGrp="1"/>
          </p:cNvSpPr>
          <p:nvPr>
            <p:ph type="title"/>
          </p:nvPr>
        </p:nvSpPr>
        <p:spPr/>
        <p:txBody>
          <a:bodyPr>
            <a:noAutofit/>
          </a:bodyPr>
          <a:lstStyle/>
          <a:p>
            <a:r>
              <a:rPr lang="en-US" dirty="0"/>
              <a:t>For More Help</a:t>
            </a:r>
          </a:p>
        </p:txBody>
      </p:sp>
      <p:sp>
        <p:nvSpPr>
          <p:cNvPr id="9" name="Content Placeholder 2">
            <a:extLst>
              <a:ext uri="{FF2B5EF4-FFF2-40B4-BE49-F238E27FC236}">
                <a16:creationId xmlns:a16="http://schemas.microsoft.com/office/drawing/2014/main" id="{0A6787F7-E502-4573-B23F-2DC75AECD543}"/>
              </a:ext>
            </a:extLst>
          </p:cNvPr>
          <p:cNvSpPr txBox="1">
            <a:spLocks/>
          </p:cNvSpPr>
          <p:nvPr/>
        </p:nvSpPr>
        <p:spPr>
          <a:xfrm>
            <a:off x="426230" y="800789"/>
            <a:ext cx="6466939" cy="5196219"/>
          </a:xfrm>
          <a:prstGeom prst="rect">
            <a:avLst/>
          </a:prstGeom>
          <a:ln w="12700">
            <a:solidFill>
              <a:schemeClr val="bg1">
                <a:lumMod val="75000"/>
              </a:schemeClr>
            </a:solidFill>
          </a:ln>
        </p:spPr>
        <p:txBody>
          <a:bodyPr rtlCol="0">
            <a:noAutofit/>
          </a:bodyPr>
          <a:lst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Times New Roman" panose="02020603050405020304" pitchFamily="18" charset="0"/>
              <a:buNone/>
              <a:defRPr/>
            </a:pPr>
            <a:r>
              <a:rPr lang="en-US" sz="1800" dirty="0">
                <a:solidFill>
                  <a:schemeClr val="tx1">
                    <a:lumMod val="50000"/>
                  </a:schemeClr>
                </a:solidFill>
              </a:rPr>
              <a:t>You can contact the Helpdesk for assistance with any technical issues you encounter. When contacting the Helpdesk, please be ready to provide:</a:t>
            </a:r>
          </a:p>
          <a:p>
            <a:pPr>
              <a:defRPr/>
            </a:pPr>
            <a:r>
              <a:rPr lang="en-US" sz="1800" dirty="0">
                <a:solidFill>
                  <a:schemeClr val="tx1">
                    <a:lumMod val="50000"/>
                  </a:schemeClr>
                </a:solidFill>
              </a:rPr>
              <a:t>Any error messages that are appearing (including codes)</a:t>
            </a:r>
          </a:p>
          <a:p>
            <a:pPr>
              <a:defRPr/>
            </a:pPr>
            <a:r>
              <a:rPr lang="en-US" sz="1800" dirty="0">
                <a:solidFill>
                  <a:schemeClr val="tx1">
                    <a:lumMod val="50000"/>
                  </a:schemeClr>
                </a:solidFill>
              </a:rPr>
              <a:t>Your operating system and browser information</a:t>
            </a:r>
          </a:p>
          <a:p>
            <a:pPr>
              <a:defRPr/>
            </a:pPr>
            <a:r>
              <a:rPr lang="en-US" sz="1800" dirty="0">
                <a:solidFill>
                  <a:schemeClr val="tx1">
                    <a:lumMod val="50000"/>
                  </a:schemeClr>
                </a:solidFill>
              </a:rPr>
              <a:t>Your network configuration information</a:t>
            </a:r>
          </a:p>
          <a:p>
            <a:pPr>
              <a:defRPr/>
            </a:pPr>
            <a:r>
              <a:rPr lang="en-US" sz="1800" dirty="0">
                <a:solidFill>
                  <a:schemeClr val="tx1">
                    <a:lumMod val="50000"/>
                  </a:schemeClr>
                </a:solidFill>
              </a:rPr>
              <a:t>Your contact information for follow-up by phone or email</a:t>
            </a:r>
          </a:p>
          <a:p>
            <a:pPr>
              <a:defRPr/>
            </a:pPr>
            <a:r>
              <a:rPr lang="en-US" sz="1800" dirty="0">
                <a:solidFill>
                  <a:schemeClr val="tx1">
                    <a:lumMod val="50000"/>
                  </a:schemeClr>
                </a:solidFill>
              </a:rPr>
              <a:t>Any other relevant information, such as test names or content areas, student IDs, session IDs, and search criteria</a:t>
            </a:r>
          </a:p>
          <a:p>
            <a:pPr marL="0" indent="0">
              <a:buFont typeface="Times New Roman" panose="02020603050405020304" pitchFamily="18" charset="0"/>
              <a:buNone/>
              <a:defRPr/>
            </a:pPr>
            <a:r>
              <a:rPr lang="en-US" sz="1800" dirty="0">
                <a:solidFill>
                  <a:schemeClr val="tx1">
                    <a:lumMod val="50000"/>
                  </a:schemeClr>
                </a:solidFill>
              </a:rPr>
              <a:t>For test administration or policy issues, please contact your district test coordinator.</a:t>
            </a:r>
          </a:p>
          <a:p>
            <a:pPr>
              <a:buFont typeface="Arial" panose="020B0604020202020204" pitchFamily="34" charset="0"/>
              <a:buChar char="•"/>
              <a:defRPr/>
            </a:pPr>
            <a:endParaRPr lang="en-US" sz="2800" dirty="0">
              <a:solidFill>
                <a:srgbClr val="FF0000"/>
              </a:solidFill>
            </a:endParaRPr>
          </a:p>
        </p:txBody>
      </p:sp>
      <p:sp>
        <p:nvSpPr>
          <p:cNvPr id="10" name="Content Placeholder 3">
            <a:extLst>
              <a:ext uri="{FF2B5EF4-FFF2-40B4-BE49-F238E27FC236}">
                <a16:creationId xmlns:a16="http://schemas.microsoft.com/office/drawing/2014/main" id="{2E617C49-E0A0-4126-8D2C-E7E3B113853B}"/>
              </a:ext>
            </a:extLst>
          </p:cNvPr>
          <p:cNvSpPr txBox="1">
            <a:spLocks/>
          </p:cNvSpPr>
          <p:nvPr/>
        </p:nvSpPr>
        <p:spPr>
          <a:xfrm>
            <a:off x="7256393" y="799467"/>
            <a:ext cx="4650904" cy="5196219"/>
          </a:xfrm>
          <a:prstGeom prst="rect">
            <a:avLst/>
          </a:prstGeom>
          <a:ln w="12700">
            <a:solidFill>
              <a:schemeClr val="bg1">
                <a:lumMod val="75000"/>
              </a:schemeClr>
            </a:solidFill>
          </a:ln>
        </p:spPr>
        <p:txBody>
          <a:bodyPr/>
          <a:lst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Times New Roman" panose="02020603050405020304" pitchFamily="18" charset="0"/>
              <a:buNone/>
              <a:defRPr/>
            </a:pPr>
            <a:r>
              <a:rPr lang="en-US" sz="3200" b="1" dirty="0">
                <a:solidFill>
                  <a:schemeClr val="tx1">
                    <a:lumMod val="50000"/>
                  </a:schemeClr>
                </a:solidFill>
              </a:rPr>
              <a:t>Further Information</a:t>
            </a:r>
          </a:p>
          <a:p>
            <a:pPr lvl="0">
              <a:buClr>
                <a:srgbClr val="53565A"/>
              </a:buClr>
              <a:buFont typeface="Arial" panose="020B0604020202020204" pitchFamily="34" charset="0"/>
              <a:buChar char="•"/>
              <a:defRPr/>
            </a:pPr>
            <a:r>
              <a:rPr lang="en-US" dirty="0">
                <a:solidFill>
                  <a:srgbClr val="FF0000"/>
                </a:solidFill>
              </a:rPr>
              <a:t> </a:t>
            </a:r>
            <a:r>
              <a:rPr lang="en-US" dirty="0">
                <a:solidFill>
                  <a:srgbClr val="53565A"/>
                </a:solidFill>
              </a:rPr>
              <a:t>HSAP Portal:  </a:t>
            </a:r>
            <a:r>
              <a:rPr lang="en-US" dirty="0">
                <a:solidFill>
                  <a:srgbClr val="000000"/>
                </a:solidFill>
                <a:hlinkClick r:id="rId3"/>
              </a:rPr>
              <a:t>https://alohahsap.org/</a:t>
            </a:r>
            <a:r>
              <a:rPr lang="en-US" dirty="0">
                <a:solidFill>
                  <a:srgbClr val="000000"/>
                </a:solidFill>
              </a:rPr>
              <a:t> </a:t>
            </a:r>
          </a:p>
          <a:p>
            <a:pPr lvl="0">
              <a:lnSpc>
                <a:spcPct val="100000"/>
              </a:lnSpc>
              <a:spcBef>
                <a:spcPts val="600"/>
              </a:spcBef>
              <a:buClr>
                <a:srgbClr val="53565A"/>
              </a:buClr>
              <a:buFont typeface="Arial" panose="020B0604020202020204" pitchFamily="34" charset="0"/>
              <a:buChar char="•"/>
              <a:defRPr/>
            </a:pPr>
            <a:r>
              <a:rPr lang="en-US" dirty="0">
                <a:solidFill>
                  <a:srgbClr val="FF0000"/>
                </a:solidFill>
              </a:rPr>
              <a:t> </a:t>
            </a:r>
            <a:r>
              <a:rPr lang="en-US" dirty="0">
                <a:solidFill>
                  <a:srgbClr val="53565A"/>
                </a:solidFill>
              </a:rPr>
              <a:t>HSAP Help Desk</a:t>
            </a:r>
          </a:p>
          <a:p>
            <a:pPr lvl="1">
              <a:lnSpc>
                <a:spcPct val="100000"/>
              </a:lnSpc>
              <a:spcBef>
                <a:spcPts val="600"/>
              </a:spcBef>
              <a:buClr>
                <a:srgbClr val="53565A"/>
              </a:buClr>
              <a:buFont typeface="Arial" panose="020B0604020202020204" pitchFamily="34" charset="0"/>
              <a:buChar char="•"/>
              <a:defRPr/>
            </a:pPr>
            <a:r>
              <a:rPr lang="en-US" dirty="0">
                <a:solidFill>
                  <a:srgbClr val="53565A"/>
                </a:solidFill>
              </a:rPr>
              <a:t>Phone: 1-866-648-3712</a:t>
            </a:r>
          </a:p>
          <a:p>
            <a:pPr lvl="1">
              <a:lnSpc>
                <a:spcPct val="100000"/>
              </a:lnSpc>
              <a:spcBef>
                <a:spcPts val="600"/>
              </a:spcBef>
              <a:buClr>
                <a:srgbClr val="53565A"/>
              </a:buClr>
              <a:buFont typeface="Arial" panose="020B0604020202020204" pitchFamily="34" charset="0"/>
              <a:buChar char="•"/>
              <a:defRPr/>
            </a:pPr>
            <a:r>
              <a:rPr lang="en-US" dirty="0">
                <a:solidFill>
                  <a:srgbClr val="53565A"/>
                </a:solidFill>
              </a:rPr>
              <a:t>Email:</a:t>
            </a:r>
          </a:p>
          <a:p>
            <a:pPr marL="320040" lvl="1" indent="0">
              <a:lnSpc>
                <a:spcPct val="100000"/>
              </a:lnSpc>
              <a:spcBef>
                <a:spcPts val="600"/>
              </a:spcBef>
              <a:buClr>
                <a:srgbClr val="53565A"/>
              </a:buClr>
              <a:buNone/>
              <a:defRPr/>
            </a:pPr>
            <a:r>
              <a:rPr lang="en-US" sz="1800" dirty="0">
                <a:solidFill>
                  <a:srgbClr val="53565A"/>
                </a:solidFill>
                <a:hlinkClick r:id="rId4"/>
              </a:rPr>
              <a:t>hsaphelpdesk@cambiumassessment.com</a:t>
            </a:r>
            <a:endParaRPr lang="en-US" sz="1800" dirty="0">
              <a:solidFill>
                <a:srgbClr val="53565A"/>
              </a:solidFill>
            </a:endParaRPr>
          </a:p>
          <a:p>
            <a:pPr marL="0" lvl="0" indent="0">
              <a:buClr>
                <a:srgbClr val="53565A"/>
              </a:buClr>
              <a:buNone/>
              <a:defRPr/>
            </a:pPr>
            <a:r>
              <a:rPr lang="en-US" dirty="0">
                <a:solidFill>
                  <a:srgbClr val="53565A"/>
                </a:solidFill>
              </a:rPr>
              <a:t>Thank you!</a:t>
            </a:r>
            <a:endParaRPr lang="en-US" dirty="0"/>
          </a:p>
        </p:txBody>
      </p:sp>
    </p:spTree>
    <p:extLst>
      <p:ext uri="{BB962C8B-B14F-4D97-AF65-F5344CB8AC3E}">
        <p14:creationId xmlns:p14="http://schemas.microsoft.com/office/powerpoint/2010/main" val="1912789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85589BA-F377-4BE7-8FAA-14D38009222D}"/>
              </a:ext>
            </a:extLst>
          </p:cNvPr>
          <p:cNvSpPr>
            <a:spLocks noGrp="1"/>
          </p:cNvSpPr>
          <p:nvPr>
            <p:ph type="sldNum" sz="quarter" idx="17"/>
          </p:nvPr>
        </p:nvSpPr>
        <p:spPr/>
        <p:txBody>
          <a:bodyPr/>
          <a:lstStyle/>
          <a:p>
            <a:fld id="{58AE716E-68DD-2249-A7FA-8AEF0B14DF81}" type="slidenum">
              <a:rPr lang="en-US" smtClean="0"/>
              <a:pPr/>
              <a:t>2</a:t>
            </a:fld>
            <a:endParaRPr lang="en-US" dirty="0"/>
          </a:p>
        </p:txBody>
      </p:sp>
      <p:sp>
        <p:nvSpPr>
          <p:cNvPr id="4" name="Text Placeholder 3">
            <a:extLst>
              <a:ext uri="{FF2B5EF4-FFF2-40B4-BE49-F238E27FC236}">
                <a16:creationId xmlns:a16="http://schemas.microsoft.com/office/drawing/2014/main" id="{B0F4E903-CE67-4170-B23C-9074180EC618}"/>
              </a:ext>
            </a:extLst>
          </p:cNvPr>
          <p:cNvSpPr>
            <a:spLocks noGrp="1"/>
          </p:cNvSpPr>
          <p:nvPr>
            <p:ph type="body" sz="quarter" idx="4294967295"/>
          </p:nvPr>
        </p:nvSpPr>
        <p:spPr>
          <a:xfrm>
            <a:off x="426230" y="1056225"/>
            <a:ext cx="10985231" cy="5192175"/>
          </a:xfrm>
        </p:spPr>
        <p:txBody>
          <a:bodyPr>
            <a:normAutofit/>
          </a:bodyPr>
          <a:lstStyle/>
          <a:p>
            <a:pPr marL="0" indent="0">
              <a:buNone/>
            </a:pPr>
            <a:r>
              <a:rPr lang="en-US" b="1" dirty="0"/>
              <a:t>This presentation will show you how to do the following:</a:t>
            </a:r>
          </a:p>
          <a:p>
            <a:r>
              <a:rPr lang="en-US" dirty="0"/>
              <a:t>Log in to the Checkpoint System</a:t>
            </a:r>
          </a:p>
          <a:p>
            <a:r>
              <a:rPr lang="en-US" dirty="0"/>
              <a:t>View standards</a:t>
            </a:r>
          </a:p>
          <a:p>
            <a:r>
              <a:rPr lang="en-US" dirty="0"/>
              <a:t>Set up item properties</a:t>
            </a:r>
          </a:p>
          <a:p>
            <a:pPr lvl="1"/>
            <a:r>
              <a:rPr lang="en-US" dirty="0"/>
              <a:t>Item name, subject, and grades</a:t>
            </a:r>
          </a:p>
          <a:p>
            <a:pPr lvl="1"/>
            <a:r>
              <a:rPr lang="en-US" dirty="0"/>
              <a:t>Standards</a:t>
            </a:r>
          </a:p>
          <a:p>
            <a:pPr lvl="1"/>
            <a:r>
              <a:rPr lang="en-US" dirty="0"/>
              <a:t>Description, difficulty level, keywords, and source</a:t>
            </a:r>
          </a:p>
          <a:p>
            <a:endParaRPr lang="en-US" dirty="0"/>
          </a:p>
          <a:p>
            <a:endParaRPr lang="en-US" dirty="0"/>
          </a:p>
        </p:txBody>
      </p:sp>
      <p:sp>
        <p:nvSpPr>
          <p:cNvPr id="5" name="Title 4">
            <a:extLst>
              <a:ext uri="{FF2B5EF4-FFF2-40B4-BE49-F238E27FC236}">
                <a16:creationId xmlns:a16="http://schemas.microsoft.com/office/drawing/2014/main" id="{1AE9BCBD-4DB6-4F59-9B08-548DDD6EFDA6}"/>
              </a:ext>
            </a:extLst>
          </p:cNvPr>
          <p:cNvSpPr>
            <a:spLocks noGrp="1"/>
          </p:cNvSpPr>
          <p:nvPr>
            <p:ph type="title"/>
          </p:nvPr>
        </p:nvSpPr>
        <p:spPr/>
        <p:txBody>
          <a:bodyPr/>
          <a:lstStyle/>
          <a:p>
            <a:r>
              <a:rPr lang="en-US" dirty="0"/>
              <a:t>Objectives</a:t>
            </a:r>
          </a:p>
        </p:txBody>
      </p:sp>
    </p:spTree>
    <p:extLst>
      <p:ext uri="{BB962C8B-B14F-4D97-AF65-F5344CB8AC3E}">
        <p14:creationId xmlns:p14="http://schemas.microsoft.com/office/powerpoint/2010/main" val="421346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11812435" y="6507316"/>
            <a:ext cx="70532" cy="153888"/>
          </a:xfrm>
        </p:spPr>
        <p:txBody>
          <a:bodyPr/>
          <a:lstStyle/>
          <a:p>
            <a:pPr algn="r"/>
            <a:fld id="{F3477EC8-074D-41C4-94AE-E9EA7CEEA348}" type="slidenum">
              <a:rPr lang="en-US" smtClean="0"/>
              <a:pPr algn="r"/>
              <a:t>3</a:t>
            </a:fld>
            <a:endParaRPr lang="en-US" dirty="0"/>
          </a:p>
        </p:txBody>
      </p:sp>
      <p:sp>
        <p:nvSpPr>
          <p:cNvPr id="2" name="Title 1"/>
          <p:cNvSpPr>
            <a:spLocks noGrp="1"/>
          </p:cNvSpPr>
          <p:nvPr>
            <p:ph type="title"/>
          </p:nvPr>
        </p:nvSpPr>
        <p:spPr/>
        <p:txBody>
          <a:bodyPr/>
          <a:lstStyle/>
          <a:p>
            <a:r>
              <a:rPr lang="en-US" dirty="0"/>
              <a:t>Logging in to the Authoring System</a:t>
            </a:r>
          </a:p>
        </p:txBody>
      </p:sp>
      <p:sp>
        <p:nvSpPr>
          <p:cNvPr id="5" name="Down Arrow 4"/>
          <p:cNvSpPr/>
          <p:nvPr/>
        </p:nvSpPr>
        <p:spPr>
          <a:xfrm rot="10800000">
            <a:off x="1971756" y="4633457"/>
            <a:ext cx="678426" cy="96716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own Arrow 4">
            <a:extLst>
              <a:ext uri="{FF2B5EF4-FFF2-40B4-BE49-F238E27FC236}">
                <a16:creationId xmlns:a16="http://schemas.microsoft.com/office/drawing/2014/main" id="{9267E85A-04AA-45A5-AF19-EFCAE9AD9C8C}"/>
              </a:ext>
            </a:extLst>
          </p:cNvPr>
          <p:cNvSpPr/>
          <p:nvPr/>
        </p:nvSpPr>
        <p:spPr>
          <a:xfrm rot="10800000">
            <a:off x="5595118" y="4633457"/>
            <a:ext cx="678426" cy="96716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20">
            <a:extLst>
              <a:ext uri="{FF2B5EF4-FFF2-40B4-BE49-F238E27FC236}">
                <a16:creationId xmlns:a16="http://schemas.microsoft.com/office/drawing/2014/main" id="{B450EC06-B023-4207-8D60-44CCD225FEAB}"/>
              </a:ext>
            </a:extLst>
          </p:cNvPr>
          <p:cNvGrpSpPr/>
          <p:nvPr/>
        </p:nvGrpSpPr>
        <p:grpSpPr>
          <a:xfrm>
            <a:off x="7836598" y="1309220"/>
            <a:ext cx="3151364" cy="4239559"/>
            <a:chOff x="8012761" y="1309220"/>
            <a:chExt cx="3151364" cy="4239559"/>
          </a:xfrm>
        </p:grpSpPr>
        <p:pic>
          <p:nvPicPr>
            <p:cNvPr id="13" name="Picture 12">
              <a:extLst>
                <a:ext uri="{FF2B5EF4-FFF2-40B4-BE49-F238E27FC236}">
                  <a16:creationId xmlns:a16="http://schemas.microsoft.com/office/drawing/2014/main" id="{EDBB4E9B-FF72-4BFB-B58D-B2DE629EFC5F}"/>
                </a:ext>
              </a:extLst>
            </p:cNvPr>
            <p:cNvPicPr>
              <a:picLocks noChangeAspect="1"/>
            </p:cNvPicPr>
            <p:nvPr/>
          </p:nvPicPr>
          <p:blipFill>
            <a:blip r:embed="rId3"/>
            <a:stretch>
              <a:fillRect/>
            </a:stretch>
          </p:blipFill>
          <p:spPr>
            <a:xfrm>
              <a:off x="8012761" y="1309220"/>
              <a:ext cx="3151364" cy="4239559"/>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8" name="Rectangle 17">
              <a:extLst>
                <a:ext uri="{FF2B5EF4-FFF2-40B4-BE49-F238E27FC236}">
                  <a16:creationId xmlns:a16="http://schemas.microsoft.com/office/drawing/2014/main" id="{2FCFFE4B-9FCF-461B-9715-2321E8E905AD}"/>
                </a:ext>
              </a:extLst>
            </p:cNvPr>
            <p:cNvSpPr/>
            <p:nvPr/>
          </p:nvSpPr>
          <p:spPr>
            <a:xfrm>
              <a:off x="8166100" y="1701800"/>
              <a:ext cx="2819400" cy="19177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pic>
        <p:nvPicPr>
          <p:cNvPr id="3" name="Picture 2"/>
          <p:cNvPicPr>
            <a:picLocks noChangeAspect="1"/>
          </p:cNvPicPr>
          <p:nvPr/>
        </p:nvPicPr>
        <p:blipFill>
          <a:blip r:embed="rId4"/>
          <a:stretch>
            <a:fillRect/>
          </a:stretch>
        </p:blipFill>
        <p:spPr>
          <a:xfrm>
            <a:off x="1050429" y="1313546"/>
            <a:ext cx="2521080" cy="3073558"/>
          </a:xfrm>
          <a:prstGeom prst="rect">
            <a:avLst/>
          </a:prstGeom>
          <a:ln>
            <a:noFill/>
          </a:ln>
          <a:effectLst>
            <a:outerShdw blurRad="190500" algn="tl" rotWithShape="0">
              <a:srgbClr val="000000">
                <a:alpha val="70000"/>
              </a:srgbClr>
            </a:outerShdw>
          </a:effectLst>
        </p:spPr>
      </p:pic>
      <p:pic>
        <p:nvPicPr>
          <p:cNvPr id="7" name="Picture 6"/>
          <p:cNvPicPr>
            <a:picLocks noChangeAspect="1"/>
          </p:cNvPicPr>
          <p:nvPr/>
        </p:nvPicPr>
        <p:blipFill>
          <a:blip r:embed="rId5"/>
          <a:stretch>
            <a:fillRect/>
          </a:stretch>
        </p:blipFill>
        <p:spPr>
          <a:xfrm>
            <a:off x="4667347" y="1761244"/>
            <a:ext cx="2387723" cy="2178162"/>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490441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1A532A7-C32E-4EC9-882C-94FF9C60974E}"/>
              </a:ext>
            </a:extLst>
          </p:cNvPr>
          <p:cNvPicPr>
            <a:picLocks noChangeAspect="1"/>
          </p:cNvPicPr>
          <p:nvPr/>
        </p:nvPicPr>
        <p:blipFill>
          <a:blip r:embed="rId3"/>
          <a:stretch>
            <a:fillRect/>
          </a:stretch>
        </p:blipFill>
        <p:spPr>
          <a:xfrm>
            <a:off x="1205580" y="713447"/>
            <a:ext cx="10272876" cy="5347059"/>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sp>
        <p:nvSpPr>
          <p:cNvPr id="3" name="Slide Number Placeholder 2">
            <a:extLst>
              <a:ext uri="{FF2B5EF4-FFF2-40B4-BE49-F238E27FC236}">
                <a16:creationId xmlns:a16="http://schemas.microsoft.com/office/drawing/2014/main" id="{79BB3896-C840-4CD8-BAB4-306241FEB34C}"/>
              </a:ext>
            </a:extLst>
          </p:cNvPr>
          <p:cNvSpPr>
            <a:spLocks noGrp="1"/>
          </p:cNvSpPr>
          <p:nvPr>
            <p:ph type="sldNum" sz="quarter" idx="17"/>
          </p:nvPr>
        </p:nvSpPr>
        <p:spPr>
          <a:xfrm>
            <a:off x="11341948" y="6513583"/>
            <a:ext cx="706657" cy="278820"/>
          </a:xfrm>
        </p:spPr>
        <p:txBody>
          <a:bodyPr/>
          <a:lstStyle/>
          <a:p>
            <a:fld id="{58AE716E-68DD-2249-A7FA-8AEF0B14DF81}" type="slidenum">
              <a:rPr lang="en-US" sz="1200" smtClean="0">
                <a:latin typeface="+mn-lt"/>
              </a:rPr>
              <a:pPr/>
              <a:t>4</a:t>
            </a:fld>
            <a:endParaRPr lang="en-US" sz="1200" dirty="0">
              <a:latin typeface="+mn-lt"/>
            </a:endParaRPr>
          </a:p>
        </p:txBody>
      </p:sp>
      <p:sp>
        <p:nvSpPr>
          <p:cNvPr id="5" name="Title 4">
            <a:extLst>
              <a:ext uri="{FF2B5EF4-FFF2-40B4-BE49-F238E27FC236}">
                <a16:creationId xmlns:a16="http://schemas.microsoft.com/office/drawing/2014/main" id="{B7F9AEA1-FE3F-4590-AA4E-9B1804C3CDC5}"/>
              </a:ext>
            </a:extLst>
          </p:cNvPr>
          <p:cNvSpPr>
            <a:spLocks noGrp="1"/>
          </p:cNvSpPr>
          <p:nvPr>
            <p:ph type="title"/>
          </p:nvPr>
        </p:nvSpPr>
        <p:spPr/>
        <p:txBody>
          <a:bodyPr>
            <a:noAutofit/>
          </a:bodyPr>
          <a:lstStyle/>
          <a:p>
            <a:r>
              <a:rPr lang="en-US" sz="3600" dirty="0"/>
              <a:t>Finding Standards</a:t>
            </a:r>
          </a:p>
        </p:txBody>
      </p:sp>
      <p:sp>
        <p:nvSpPr>
          <p:cNvPr id="7" name="Oval 6">
            <a:extLst>
              <a:ext uri="{FF2B5EF4-FFF2-40B4-BE49-F238E27FC236}">
                <a16:creationId xmlns:a16="http://schemas.microsoft.com/office/drawing/2014/main" id="{54BE2CF8-B1FE-4F0D-B6E0-0FD0BC63416B}"/>
              </a:ext>
            </a:extLst>
          </p:cNvPr>
          <p:cNvSpPr/>
          <p:nvPr/>
        </p:nvSpPr>
        <p:spPr>
          <a:xfrm>
            <a:off x="10585676" y="1948311"/>
            <a:ext cx="892780" cy="130712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 name="Arrow: Right 1"/>
          <p:cNvSpPr/>
          <p:nvPr/>
        </p:nvSpPr>
        <p:spPr>
          <a:xfrm rot="10800000">
            <a:off x="4898571" y="713447"/>
            <a:ext cx="1828800" cy="522514"/>
          </a:xfrm>
          <a:prstGeom prst="right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8" name="TextBox 7"/>
          <p:cNvSpPr txBox="1"/>
          <p:nvPr/>
        </p:nvSpPr>
        <p:spPr>
          <a:xfrm>
            <a:off x="6727371" y="790038"/>
            <a:ext cx="329184" cy="369332"/>
          </a:xfrm>
          <a:prstGeom prst="rect">
            <a:avLst/>
          </a:prstGeom>
          <a:noFill/>
        </p:spPr>
        <p:txBody>
          <a:bodyPr wrap="square" rtlCol="0">
            <a:spAutoFit/>
          </a:bodyPr>
          <a:lstStyle/>
          <a:p>
            <a:r>
              <a:rPr lang="en-US" b="1" dirty="0">
                <a:solidFill>
                  <a:srgbClr val="FF0000"/>
                </a:solidFill>
              </a:rPr>
              <a:t>1</a:t>
            </a:r>
          </a:p>
        </p:txBody>
      </p:sp>
      <p:sp>
        <p:nvSpPr>
          <p:cNvPr id="9" name="TextBox 8"/>
          <p:cNvSpPr txBox="1"/>
          <p:nvPr/>
        </p:nvSpPr>
        <p:spPr>
          <a:xfrm>
            <a:off x="2239394" y="1948311"/>
            <a:ext cx="329184" cy="369332"/>
          </a:xfrm>
          <a:prstGeom prst="rect">
            <a:avLst/>
          </a:prstGeom>
          <a:noFill/>
        </p:spPr>
        <p:txBody>
          <a:bodyPr wrap="square" rtlCol="0">
            <a:spAutoFit/>
          </a:bodyPr>
          <a:lstStyle/>
          <a:p>
            <a:r>
              <a:rPr lang="en-US" b="1" dirty="0">
                <a:solidFill>
                  <a:srgbClr val="FF0000"/>
                </a:solidFill>
              </a:rPr>
              <a:t>2</a:t>
            </a:r>
          </a:p>
        </p:txBody>
      </p:sp>
      <p:sp>
        <p:nvSpPr>
          <p:cNvPr id="10" name="TextBox 9"/>
          <p:cNvSpPr txBox="1"/>
          <p:nvPr/>
        </p:nvSpPr>
        <p:spPr>
          <a:xfrm>
            <a:off x="10585676" y="3179264"/>
            <a:ext cx="329184" cy="369332"/>
          </a:xfrm>
          <a:prstGeom prst="rect">
            <a:avLst/>
          </a:prstGeom>
          <a:noFill/>
        </p:spPr>
        <p:txBody>
          <a:bodyPr wrap="square" rtlCol="0">
            <a:spAutoFit/>
          </a:bodyPr>
          <a:lstStyle/>
          <a:p>
            <a:r>
              <a:rPr lang="en-US" b="1" dirty="0">
                <a:solidFill>
                  <a:srgbClr val="FF0000"/>
                </a:solidFill>
              </a:rPr>
              <a:t>3</a:t>
            </a:r>
          </a:p>
        </p:txBody>
      </p:sp>
    </p:spTree>
    <p:extLst>
      <p:ext uri="{BB962C8B-B14F-4D97-AF65-F5344CB8AC3E}">
        <p14:creationId xmlns:p14="http://schemas.microsoft.com/office/powerpoint/2010/main" val="164393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01ED945-20DC-4DF8-A1C1-79CDC4C0FFB7}"/>
              </a:ext>
            </a:extLst>
          </p:cNvPr>
          <p:cNvSpPr>
            <a:spLocks noGrp="1"/>
          </p:cNvSpPr>
          <p:nvPr>
            <p:ph type="sldNum" sz="quarter" idx="11"/>
          </p:nvPr>
        </p:nvSpPr>
        <p:spPr/>
        <p:txBody>
          <a:bodyPr/>
          <a:lstStyle/>
          <a:p>
            <a:fld id="{58AE716E-68DD-2249-A7FA-8AEF0B14DF81}" type="slidenum">
              <a:rPr lang="en-US" smtClean="0"/>
              <a:pPr/>
              <a:t>5</a:t>
            </a:fld>
            <a:endParaRPr lang="en-US" dirty="0"/>
          </a:p>
        </p:txBody>
      </p:sp>
      <p:sp>
        <p:nvSpPr>
          <p:cNvPr id="4" name="Title 3">
            <a:extLst>
              <a:ext uri="{FF2B5EF4-FFF2-40B4-BE49-F238E27FC236}">
                <a16:creationId xmlns:a16="http://schemas.microsoft.com/office/drawing/2014/main" id="{64E6D356-B4B6-4C64-9A30-819492B94475}"/>
              </a:ext>
            </a:extLst>
          </p:cNvPr>
          <p:cNvSpPr>
            <a:spLocks noGrp="1"/>
          </p:cNvSpPr>
          <p:nvPr>
            <p:ph type="title"/>
          </p:nvPr>
        </p:nvSpPr>
        <p:spPr/>
        <p:txBody>
          <a:bodyPr/>
          <a:lstStyle/>
          <a:p>
            <a:r>
              <a:rPr lang="en-US" dirty="0"/>
              <a:t>Viewing Standards</a:t>
            </a:r>
          </a:p>
        </p:txBody>
      </p:sp>
      <p:pic>
        <p:nvPicPr>
          <p:cNvPr id="10" name="Picture 9">
            <a:extLst>
              <a:ext uri="{FF2B5EF4-FFF2-40B4-BE49-F238E27FC236}">
                <a16:creationId xmlns:a16="http://schemas.microsoft.com/office/drawing/2014/main" id="{9BB0765F-58BD-4239-9C6B-249DBD10368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084119" y="1157269"/>
            <a:ext cx="9758095" cy="4592571"/>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9" name="Oval 8">
            <a:extLst>
              <a:ext uri="{FF2B5EF4-FFF2-40B4-BE49-F238E27FC236}">
                <a16:creationId xmlns:a16="http://schemas.microsoft.com/office/drawing/2014/main" id="{35A964A6-CD52-4EBF-8370-0D405C348F04}"/>
              </a:ext>
            </a:extLst>
          </p:cNvPr>
          <p:cNvSpPr/>
          <p:nvPr/>
        </p:nvSpPr>
        <p:spPr>
          <a:xfrm>
            <a:off x="1349786" y="2603500"/>
            <a:ext cx="6524214" cy="4953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 name="Arrow: Right 1"/>
          <p:cNvSpPr/>
          <p:nvPr/>
        </p:nvSpPr>
        <p:spPr>
          <a:xfrm>
            <a:off x="525780" y="1606800"/>
            <a:ext cx="602515" cy="411515"/>
          </a:xfrm>
          <a:prstGeom prst="right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7" name="Arrow: Right 6"/>
          <p:cNvSpPr/>
          <p:nvPr/>
        </p:nvSpPr>
        <p:spPr>
          <a:xfrm>
            <a:off x="672688" y="2018315"/>
            <a:ext cx="677098" cy="404846"/>
          </a:xfrm>
          <a:prstGeom prst="right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8" name="TextBox 7"/>
          <p:cNvSpPr txBox="1"/>
          <p:nvPr/>
        </p:nvSpPr>
        <p:spPr>
          <a:xfrm>
            <a:off x="343504" y="2053829"/>
            <a:ext cx="329184" cy="369332"/>
          </a:xfrm>
          <a:prstGeom prst="rect">
            <a:avLst/>
          </a:prstGeom>
          <a:noFill/>
        </p:spPr>
        <p:txBody>
          <a:bodyPr wrap="square" rtlCol="0">
            <a:spAutoFit/>
          </a:bodyPr>
          <a:lstStyle/>
          <a:p>
            <a:r>
              <a:rPr lang="en-US" b="1" dirty="0">
                <a:solidFill>
                  <a:srgbClr val="FF0000"/>
                </a:solidFill>
              </a:rPr>
              <a:t>2</a:t>
            </a:r>
          </a:p>
        </p:txBody>
      </p:sp>
      <p:sp>
        <p:nvSpPr>
          <p:cNvPr id="11" name="TextBox 10"/>
          <p:cNvSpPr txBox="1"/>
          <p:nvPr/>
        </p:nvSpPr>
        <p:spPr>
          <a:xfrm>
            <a:off x="155473" y="1627891"/>
            <a:ext cx="329184" cy="369332"/>
          </a:xfrm>
          <a:prstGeom prst="rect">
            <a:avLst/>
          </a:prstGeom>
          <a:noFill/>
        </p:spPr>
        <p:txBody>
          <a:bodyPr wrap="square" rtlCol="0">
            <a:spAutoFit/>
          </a:bodyPr>
          <a:lstStyle/>
          <a:p>
            <a:r>
              <a:rPr lang="en-US" b="1" dirty="0">
                <a:solidFill>
                  <a:srgbClr val="FF0000"/>
                </a:solidFill>
              </a:rPr>
              <a:t>1</a:t>
            </a:r>
          </a:p>
        </p:txBody>
      </p:sp>
      <p:sp>
        <p:nvSpPr>
          <p:cNvPr id="12" name="TextBox 11"/>
          <p:cNvSpPr txBox="1"/>
          <p:nvPr/>
        </p:nvSpPr>
        <p:spPr>
          <a:xfrm>
            <a:off x="7874000" y="2666484"/>
            <a:ext cx="329184" cy="369332"/>
          </a:xfrm>
          <a:prstGeom prst="rect">
            <a:avLst/>
          </a:prstGeom>
          <a:noFill/>
        </p:spPr>
        <p:txBody>
          <a:bodyPr wrap="square" rtlCol="0">
            <a:spAutoFit/>
          </a:bodyPr>
          <a:lstStyle/>
          <a:p>
            <a:r>
              <a:rPr lang="en-US" b="1" dirty="0">
                <a:solidFill>
                  <a:srgbClr val="FF0000"/>
                </a:solidFill>
              </a:rPr>
              <a:t>3</a:t>
            </a:r>
          </a:p>
        </p:txBody>
      </p:sp>
    </p:spTree>
    <p:extLst>
      <p:ext uri="{BB962C8B-B14F-4D97-AF65-F5344CB8AC3E}">
        <p14:creationId xmlns:p14="http://schemas.microsoft.com/office/powerpoint/2010/main" val="2621084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quarter" idx="15"/>
          </p:nvPr>
        </p:nvPicPr>
        <p:blipFill>
          <a:blip r:embed="rId3"/>
          <a:stretch>
            <a:fillRect/>
          </a:stretch>
        </p:blipFill>
        <p:spPr>
          <a:xfrm>
            <a:off x="321727" y="913978"/>
            <a:ext cx="6153466" cy="2082907"/>
          </a:xfrm>
          <a:prstGeom prst="rect">
            <a:avLst/>
          </a:prstGeom>
          <a:ln>
            <a:noFill/>
          </a:ln>
          <a:effectLst>
            <a:outerShdw blurRad="190500" algn="tl" rotWithShape="0">
              <a:srgbClr val="000000">
                <a:alpha val="70000"/>
              </a:srgbClr>
            </a:outerShdw>
          </a:effectLst>
        </p:spPr>
      </p:pic>
      <p:sp>
        <p:nvSpPr>
          <p:cNvPr id="3" name="Slide Number Placeholder 2"/>
          <p:cNvSpPr>
            <a:spLocks noGrp="1"/>
          </p:cNvSpPr>
          <p:nvPr>
            <p:ph type="sldNum" sz="quarter" idx="17"/>
          </p:nvPr>
        </p:nvSpPr>
        <p:spPr/>
        <p:txBody>
          <a:bodyPr/>
          <a:lstStyle/>
          <a:p>
            <a:fld id="{58AE716E-68DD-2249-A7FA-8AEF0B14DF81}" type="slidenum">
              <a:rPr lang="en-US" smtClean="0"/>
              <a:pPr/>
              <a:t>6</a:t>
            </a:fld>
            <a:endParaRPr lang="en-US" dirty="0"/>
          </a:p>
        </p:txBody>
      </p:sp>
      <p:sp>
        <p:nvSpPr>
          <p:cNvPr id="5" name="Title 4"/>
          <p:cNvSpPr>
            <a:spLocks noGrp="1"/>
          </p:cNvSpPr>
          <p:nvPr>
            <p:ph type="title"/>
          </p:nvPr>
        </p:nvSpPr>
        <p:spPr/>
        <p:txBody>
          <a:bodyPr/>
          <a:lstStyle/>
          <a:p>
            <a:r>
              <a:rPr lang="en-US" dirty="0"/>
              <a:t>Setting Up Basic Item Properties</a:t>
            </a:r>
          </a:p>
        </p:txBody>
      </p:sp>
      <p:sp>
        <p:nvSpPr>
          <p:cNvPr id="7" name="Oval 6"/>
          <p:cNvSpPr/>
          <p:nvPr/>
        </p:nvSpPr>
        <p:spPr>
          <a:xfrm>
            <a:off x="603484" y="849085"/>
            <a:ext cx="1397726" cy="80989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8" name="Picture 7"/>
          <p:cNvPicPr>
            <a:picLocks noChangeAspect="1"/>
          </p:cNvPicPr>
          <p:nvPr/>
        </p:nvPicPr>
        <p:blipFill>
          <a:blip r:embed="rId4"/>
          <a:stretch>
            <a:fillRect/>
          </a:stretch>
        </p:blipFill>
        <p:spPr>
          <a:xfrm>
            <a:off x="2001210" y="3259183"/>
            <a:ext cx="2226741" cy="3396343"/>
          </a:xfrm>
          <a:prstGeom prst="rect">
            <a:avLst/>
          </a:prstGeom>
          <a:ln>
            <a:noFill/>
          </a:ln>
          <a:effectLst>
            <a:outerShdw blurRad="190500" algn="tl" rotWithShape="0">
              <a:srgbClr val="000000">
                <a:alpha val="70000"/>
              </a:srgbClr>
            </a:outerShdw>
          </a:effectLst>
        </p:spPr>
      </p:pic>
      <p:sp>
        <p:nvSpPr>
          <p:cNvPr id="9" name="Oval 8"/>
          <p:cNvSpPr/>
          <p:nvPr/>
        </p:nvSpPr>
        <p:spPr>
          <a:xfrm>
            <a:off x="2337339" y="3706076"/>
            <a:ext cx="1162595" cy="36576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0" name="Oval 9"/>
          <p:cNvSpPr/>
          <p:nvPr/>
        </p:nvSpPr>
        <p:spPr>
          <a:xfrm>
            <a:off x="2337339" y="5525589"/>
            <a:ext cx="901337" cy="4049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1" name="Arrow: Down 10"/>
          <p:cNvSpPr/>
          <p:nvPr/>
        </p:nvSpPr>
        <p:spPr>
          <a:xfrm rot="20081384">
            <a:off x="1035854" y="3186827"/>
            <a:ext cx="532985" cy="1404257"/>
          </a:xfrm>
          <a:prstGeom prst="down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2" name="Arrow: Right 11"/>
          <p:cNvSpPr/>
          <p:nvPr/>
        </p:nvSpPr>
        <p:spPr>
          <a:xfrm rot="19242636">
            <a:off x="4818949" y="4088674"/>
            <a:ext cx="1933303" cy="522515"/>
          </a:xfrm>
          <a:prstGeom prst="right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3" name="Picture 12"/>
          <p:cNvPicPr>
            <a:picLocks noChangeAspect="1"/>
          </p:cNvPicPr>
          <p:nvPr/>
        </p:nvPicPr>
        <p:blipFill rotWithShape="1">
          <a:blip r:embed="rId5"/>
          <a:srcRect r="21956"/>
          <a:stretch/>
        </p:blipFill>
        <p:spPr>
          <a:xfrm>
            <a:off x="7119257" y="2098314"/>
            <a:ext cx="4792479" cy="1797142"/>
          </a:xfrm>
          <a:prstGeom prst="rect">
            <a:avLst/>
          </a:prstGeom>
          <a:ln>
            <a:noFill/>
          </a:ln>
          <a:effectLst>
            <a:outerShdw blurRad="190500" algn="tl" rotWithShape="0">
              <a:srgbClr val="000000">
                <a:alpha val="70000"/>
              </a:srgbClr>
            </a:outerShdw>
          </a:effectLst>
        </p:spPr>
      </p:pic>
      <p:sp>
        <p:nvSpPr>
          <p:cNvPr id="14" name="Oval 13"/>
          <p:cNvSpPr/>
          <p:nvPr/>
        </p:nvSpPr>
        <p:spPr>
          <a:xfrm>
            <a:off x="7514376" y="2768507"/>
            <a:ext cx="718458" cy="37097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5" name="TextBox 14"/>
          <p:cNvSpPr txBox="1"/>
          <p:nvPr/>
        </p:nvSpPr>
        <p:spPr>
          <a:xfrm>
            <a:off x="3485783" y="3704289"/>
            <a:ext cx="329184" cy="369332"/>
          </a:xfrm>
          <a:prstGeom prst="rect">
            <a:avLst/>
          </a:prstGeom>
          <a:noFill/>
        </p:spPr>
        <p:txBody>
          <a:bodyPr wrap="square" rtlCol="0">
            <a:spAutoFit/>
          </a:bodyPr>
          <a:lstStyle/>
          <a:p>
            <a:r>
              <a:rPr lang="en-US" b="1" dirty="0">
                <a:solidFill>
                  <a:srgbClr val="FF0000"/>
                </a:solidFill>
              </a:rPr>
              <a:t>2</a:t>
            </a:r>
          </a:p>
        </p:txBody>
      </p:sp>
      <p:sp>
        <p:nvSpPr>
          <p:cNvPr id="16" name="TextBox 15"/>
          <p:cNvSpPr txBox="1"/>
          <p:nvPr/>
        </p:nvSpPr>
        <p:spPr>
          <a:xfrm>
            <a:off x="642673" y="1555126"/>
            <a:ext cx="329184" cy="369332"/>
          </a:xfrm>
          <a:prstGeom prst="rect">
            <a:avLst/>
          </a:prstGeom>
          <a:noFill/>
        </p:spPr>
        <p:txBody>
          <a:bodyPr wrap="square" rtlCol="0">
            <a:spAutoFit/>
          </a:bodyPr>
          <a:lstStyle/>
          <a:p>
            <a:r>
              <a:rPr lang="en-US" b="1" dirty="0">
                <a:solidFill>
                  <a:srgbClr val="FF0000"/>
                </a:solidFill>
              </a:rPr>
              <a:t>1</a:t>
            </a:r>
          </a:p>
        </p:txBody>
      </p:sp>
      <p:sp>
        <p:nvSpPr>
          <p:cNvPr id="17" name="TextBox 16"/>
          <p:cNvSpPr txBox="1"/>
          <p:nvPr/>
        </p:nvSpPr>
        <p:spPr>
          <a:xfrm>
            <a:off x="3276560" y="5525537"/>
            <a:ext cx="329184" cy="369332"/>
          </a:xfrm>
          <a:prstGeom prst="rect">
            <a:avLst/>
          </a:prstGeom>
          <a:noFill/>
        </p:spPr>
        <p:txBody>
          <a:bodyPr wrap="square" rtlCol="0">
            <a:spAutoFit/>
          </a:bodyPr>
          <a:lstStyle/>
          <a:p>
            <a:r>
              <a:rPr lang="en-US" b="1" dirty="0">
                <a:solidFill>
                  <a:srgbClr val="FF0000"/>
                </a:solidFill>
              </a:rPr>
              <a:t>3</a:t>
            </a:r>
          </a:p>
        </p:txBody>
      </p:sp>
      <p:sp>
        <p:nvSpPr>
          <p:cNvPr id="18" name="TextBox 17"/>
          <p:cNvSpPr txBox="1"/>
          <p:nvPr/>
        </p:nvSpPr>
        <p:spPr>
          <a:xfrm>
            <a:off x="8150052" y="2953992"/>
            <a:ext cx="329184" cy="369332"/>
          </a:xfrm>
          <a:prstGeom prst="rect">
            <a:avLst/>
          </a:prstGeom>
          <a:noFill/>
        </p:spPr>
        <p:txBody>
          <a:bodyPr wrap="square" rtlCol="0">
            <a:spAutoFit/>
          </a:bodyPr>
          <a:lstStyle/>
          <a:p>
            <a:r>
              <a:rPr lang="en-US" b="1" dirty="0">
                <a:solidFill>
                  <a:srgbClr val="FF0000"/>
                </a:solidFill>
              </a:rPr>
              <a:t>4</a:t>
            </a:r>
          </a:p>
        </p:txBody>
      </p:sp>
    </p:spTree>
    <p:extLst>
      <p:ext uri="{BB962C8B-B14F-4D97-AF65-F5344CB8AC3E}">
        <p14:creationId xmlns:p14="http://schemas.microsoft.com/office/powerpoint/2010/main" val="747667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85207FC-98AF-4692-8058-613A2032D2B3}"/>
              </a:ext>
            </a:extLst>
          </p:cNvPr>
          <p:cNvSpPr>
            <a:spLocks noGrp="1"/>
          </p:cNvSpPr>
          <p:nvPr>
            <p:ph type="sldNum" sz="quarter" idx="17"/>
          </p:nvPr>
        </p:nvSpPr>
        <p:spPr/>
        <p:txBody>
          <a:bodyPr/>
          <a:lstStyle/>
          <a:p>
            <a:fld id="{58AE716E-68DD-2249-A7FA-8AEF0B14DF81}" type="slidenum">
              <a:rPr lang="en-US" smtClean="0"/>
              <a:pPr/>
              <a:t>7</a:t>
            </a:fld>
            <a:endParaRPr lang="en-US" dirty="0"/>
          </a:p>
        </p:txBody>
      </p:sp>
      <p:sp>
        <p:nvSpPr>
          <p:cNvPr id="5" name="Title 4">
            <a:extLst>
              <a:ext uri="{FF2B5EF4-FFF2-40B4-BE49-F238E27FC236}">
                <a16:creationId xmlns:a16="http://schemas.microsoft.com/office/drawing/2014/main" id="{9A3D4216-A6E7-4F4E-A93B-D848EFEAA861}"/>
              </a:ext>
            </a:extLst>
          </p:cNvPr>
          <p:cNvSpPr>
            <a:spLocks noGrp="1"/>
          </p:cNvSpPr>
          <p:nvPr>
            <p:ph type="title"/>
          </p:nvPr>
        </p:nvSpPr>
        <p:spPr/>
        <p:txBody>
          <a:bodyPr/>
          <a:lstStyle/>
          <a:p>
            <a:r>
              <a:rPr lang="en-US" dirty="0"/>
              <a:t>Setting Up Basic Item Properties</a:t>
            </a:r>
          </a:p>
        </p:txBody>
      </p:sp>
      <p:sp>
        <p:nvSpPr>
          <p:cNvPr id="10" name="TextBox 9">
            <a:extLst>
              <a:ext uri="{FF2B5EF4-FFF2-40B4-BE49-F238E27FC236}">
                <a16:creationId xmlns:a16="http://schemas.microsoft.com/office/drawing/2014/main" id="{8A4F86B4-C14E-4729-9674-77DD0A2091AD}"/>
              </a:ext>
            </a:extLst>
          </p:cNvPr>
          <p:cNvSpPr txBox="1"/>
          <p:nvPr/>
        </p:nvSpPr>
        <p:spPr>
          <a:xfrm>
            <a:off x="9021297" y="986531"/>
            <a:ext cx="2774462" cy="1015663"/>
          </a:xfrm>
          <a:prstGeom prst="rect">
            <a:avLst/>
          </a:prstGeom>
          <a:noFill/>
          <a:ln w="28575">
            <a:solidFill>
              <a:srgbClr val="FF0000"/>
            </a:solidFill>
          </a:ln>
        </p:spPr>
        <p:txBody>
          <a:bodyPr wrap="square" rtlCol="0">
            <a:spAutoFit/>
          </a:bodyPr>
          <a:lstStyle/>
          <a:p>
            <a:r>
              <a:rPr lang="en-US" sz="2000" dirty="0">
                <a:solidFill>
                  <a:schemeClr val="tx1">
                    <a:lumMod val="50000"/>
                  </a:schemeClr>
                </a:solidFill>
              </a:rPr>
              <a:t>Item Properties Pop-Up: Top Two Sections Expanded</a:t>
            </a:r>
          </a:p>
        </p:txBody>
      </p:sp>
      <p:pic>
        <p:nvPicPr>
          <p:cNvPr id="7" name="Picture 6">
            <a:extLst>
              <a:ext uri="{FF2B5EF4-FFF2-40B4-BE49-F238E27FC236}">
                <a16:creationId xmlns:a16="http://schemas.microsoft.com/office/drawing/2014/main" id="{8FBB57A1-549B-4B64-BAAF-4442F8DABB5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26230" y="2145940"/>
            <a:ext cx="4129048" cy="1104762"/>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8" name="Arrow: Right 7">
            <a:extLst>
              <a:ext uri="{FF2B5EF4-FFF2-40B4-BE49-F238E27FC236}">
                <a16:creationId xmlns:a16="http://schemas.microsoft.com/office/drawing/2014/main" id="{837AB848-541B-4A58-8F0E-7480B546E0DC}"/>
              </a:ext>
            </a:extLst>
          </p:cNvPr>
          <p:cNvSpPr/>
          <p:nvPr/>
        </p:nvSpPr>
        <p:spPr>
          <a:xfrm>
            <a:off x="5109832" y="2273778"/>
            <a:ext cx="735666" cy="849086"/>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9" name="Oval 8">
            <a:extLst>
              <a:ext uri="{FF2B5EF4-FFF2-40B4-BE49-F238E27FC236}">
                <a16:creationId xmlns:a16="http://schemas.microsoft.com/office/drawing/2014/main" id="{D3D8744F-8A5F-49E7-9D93-7B0244B7A7FF}"/>
              </a:ext>
            </a:extLst>
          </p:cNvPr>
          <p:cNvSpPr/>
          <p:nvPr/>
        </p:nvSpPr>
        <p:spPr>
          <a:xfrm>
            <a:off x="2706066" y="2020277"/>
            <a:ext cx="1966142" cy="84035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4" name="Picture 3">
            <a:extLst>
              <a:ext uri="{FF2B5EF4-FFF2-40B4-BE49-F238E27FC236}">
                <a16:creationId xmlns:a16="http://schemas.microsoft.com/office/drawing/2014/main" id="{E8FBC3F5-FAFE-4ADB-BF15-2D2FBDD9642C}"/>
              </a:ext>
            </a:extLst>
          </p:cNvPr>
          <p:cNvPicPr>
            <a:picLocks noChangeAspect="1"/>
          </p:cNvPicPr>
          <p:nvPr/>
        </p:nvPicPr>
        <p:blipFill>
          <a:blip r:embed="rId4"/>
          <a:stretch>
            <a:fillRect/>
          </a:stretch>
        </p:blipFill>
        <p:spPr>
          <a:xfrm>
            <a:off x="6283122" y="858584"/>
            <a:ext cx="2293496" cy="5279749"/>
          </a:xfrm>
          <a:prstGeom prst="rect">
            <a:avLst/>
          </a:prstGeom>
          <a:ln w="12700">
            <a:solidFill>
              <a:schemeClr val="bg1">
                <a:lumMod val="75000"/>
              </a:schemeClr>
            </a:solidFill>
          </a:ln>
        </p:spPr>
      </p:pic>
      <p:sp>
        <p:nvSpPr>
          <p:cNvPr id="2" name="TextBox 1"/>
          <p:cNvSpPr txBox="1"/>
          <p:nvPr/>
        </p:nvSpPr>
        <p:spPr>
          <a:xfrm>
            <a:off x="2314180" y="3783763"/>
            <a:ext cx="1534886" cy="923330"/>
          </a:xfrm>
          <a:prstGeom prst="rect">
            <a:avLst/>
          </a:prstGeom>
          <a:noFill/>
        </p:spPr>
        <p:txBody>
          <a:bodyPr wrap="square" rtlCol="0">
            <a:spAutoFit/>
          </a:bodyPr>
          <a:lstStyle/>
          <a:p>
            <a:r>
              <a:rPr lang="en-US" dirty="0"/>
              <a:t>Click the Item Properties button</a:t>
            </a:r>
          </a:p>
        </p:txBody>
      </p:sp>
      <p:sp>
        <p:nvSpPr>
          <p:cNvPr id="6" name="Speech Bubble: Rectangle 5"/>
          <p:cNvSpPr/>
          <p:nvPr/>
        </p:nvSpPr>
        <p:spPr>
          <a:xfrm>
            <a:off x="2269671" y="3526971"/>
            <a:ext cx="1534886" cy="1436915"/>
          </a:xfrm>
          <a:prstGeom prst="wedgeRectCallout">
            <a:avLst>
              <a:gd name="adj1" fmla="val 34486"/>
              <a:gd name="adj2" fmla="val -79545"/>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2" name="Speech Bubble: Rectangle 11"/>
          <p:cNvSpPr/>
          <p:nvPr/>
        </p:nvSpPr>
        <p:spPr>
          <a:xfrm>
            <a:off x="9021297" y="986531"/>
            <a:ext cx="2774462" cy="1015663"/>
          </a:xfrm>
          <a:prstGeom prst="wedgeRectCallout">
            <a:avLst>
              <a:gd name="adj1" fmla="val -62619"/>
              <a:gd name="adj2" fmla="val -27530"/>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3" name="Oval 12"/>
          <p:cNvSpPr/>
          <p:nvPr/>
        </p:nvSpPr>
        <p:spPr>
          <a:xfrm>
            <a:off x="6283122" y="2145940"/>
            <a:ext cx="640192" cy="29451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4" name="Oval 13"/>
          <p:cNvSpPr/>
          <p:nvPr/>
        </p:nvSpPr>
        <p:spPr>
          <a:xfrm>
            <a:off x="6327222" y="3727810"/>
            <a:ext cx="551992" cy="26572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5" name="TextBox 14"/>
          <p:cNvSpPr txBox="1"/>
          <p:nvPr/>
        </p:nvSpPr>
        <p:spPr>
          <a:xfrm>
            <a:off x="2752439" y="1755869"/>
            <a:ext cx="329184" cy="369332"/>
          </a:xfrm>
          <a:prstGeom prst="rect">
            <a:avLst/>
          </a:prstGeom>
          <a:noFill/>
        </p:spPr>
        <p:txBody>
          <a:bodyPr wrap="square" rtlCol="0">
            <a:spAutoFit/>
          </a:bodyPr>
          <a:lstStyle/>
          <a:p>
            <a:r>
              <a:rPr lang="en-US" b="1" dirty="0">
                <a:solidFill>
                  <a:srgbClr val="FF0000"/>
                </a:solidFill>
              </a:rPr>
              <a:t>1</a:t>
            </a:r>
          </a:p>
        </p:txBody>
      </p:sp>
      <p:sp>
        <p:nvSpPr>
          <p:cNvPr id="16" name="TextBox 15"/>
          <p:cNvSpPr txBox="1"/>
          <p:nvPr/>
        </p:nvSpPr>
        <p:spPr>
          <a:xfrm>
            <a:off x="8634365" y="758834"/>
            <a:ext cx="329184" cy="369332"/>
          </a:xfrm>
          <a:prstGeom prst="rect">
            <a:avLst/>
          </a:prstGeom>
          <a:noFill/>
        </p:spPr>
        <p:txBody>
          <a:bodyPr wrap="square" rtlCol="0">
            <a:spAutoFit/>
          </a:bodyPr>
          <a:lstStyle/>
          <a:p>
            <a:r>
              <a:rPr lang="en-US" b="1" dirty="0">
                <a:solidFill>
                  <a:srgbClr val="FF0000"/>
                </a:solidFill>
              </a:rPr>
              <a:t>2</a:t>
            </a:r>
          </a:p>
        </p:txBody>
      </p:sp>
      <p:sp>
        <p:nvSpPr>
          <p:cNvPr id="17" name="TextBox 16"/>
          <p:cNvSpPr txBox="1"/>
          <p:nvPr/>
        </p:nvSpPr>
        <p:spPr>
          <a:xfrm>
            <a:off x="6879214" y="2125201"/>
            <a:ext cx="329184" cy="369332"/>
          </a:xfrm>
          <a:prstGeom prst="rect">
            <a:avLst/>
          </a:prstGeom>
          <a:noFill/>
        </p:spPr>
        <p:txBody>
          <a:bodyPr wrap="square" rtlCol="0">
            <a:spAutoFit/>
          </a:bodyPr>
          <a:lstStyle/>
          <a:p>
            <a:r>
              <a:rPr lang="en-US" b="1" dirty="0">
                <a:solidFill>
                  <a:srgbClr val="FF0000"/>
                </a:solidFill>
              </a:rPr>
              <a:t>3</a:t>
            </a:r>
          </a:p>
        </p:txBody>
      </p:sp>
      <p:sp>
        <p:nvSpPr>
          <p:cNvPr id="18" name="TextBox 17"/>
          <p:cNvSpPr txBox="1"/>
          <p:nvPr/>
        </p:nvSpPr>
        <p:spPr>
          <a:xfrm>
            <a:off x="6879214" y="3624201"/>
            <a:ext cx="329184" cy="369332"/>
          </a:xfrm>
          <a:prstGeom prst="rect">
            <a:avLst/>
          </a:prstGeom>
          <a:noFill/>
        </p:spPr>
        <p:txBody>
          <a:bodyPr wrap="square" rtlCol="0">
            <a:spAutoFit/>
          </a:bodyPr>
          <a:lstStyle/>
          <a:p>
            <a:r>
              <a:rPr lang="en-US" b="1" dirty="0">
                <a:solidFill>
                  <a:srgbClr val="FF0000"/>
                </a:solidFill>
              </a:rPr>
              <a:t>4</a:t>
            </a:r>
          </a:p>
        </p:txBody>
      </p:sp>
    </p:spTree>
    <p:extLst>
      <p:ext uri="{BB962C8B-B14F-4D97-AF65-F5344CB8AC3E}">
        <p14:creationId xmlns:p14="http://schemas.microsoft.com/office/powerpoint/2010/main" val="1494855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85207FC-98AF-4692-8058-613A2032D2B3}"/>
              </a:ext>
            </a:extLst>
          </p:cNvPr>
          <p:cNvSpPr>
            <a:spLocks noGrp="1"/>
          </p:cNvSpPr>
          <p:nvPr>
            <p:ph type="sldNum" sz="quarter" idx="17"/>
          </p:nvPr>
        </p:nvSpPr>
        <p:spPr/>
        <p:txBody>
          <a:bodyPr/>
          <a:lstStyle/>
          <a:p>
            <a:fld id="{58AE716E-68DD-2249-A7FA-8AEF0B14DF81}" type="slidenum">
              <a:rPr lang="en-US" smtClean="0"/>
              <a:pPr/>
              <a:t>8</a:t>
            </a:fld>
            <a:endParaRPr lang="en-US" dirty="0"/>
          </a:p>
        </p:txBody>
      </p:sp>
      <p:sp>
        <p:nvSpPr>
          <p:cNvPr id="5" name="Title 4">
            <a:extLst>
              <a:ext uri="{FF2B5EF4-FFF2-40B4-BE49-F238E27FC236}">
                <a16:creationId xmlns:a16="http://schemas.microsoft.com/office/drawing/2014/main" id="{9A3D4216-A6E7-4F4E-A93B-D848EFEAA861}"/>
              </a:ext>
            </a:extLst>
          </p:cNvPr>
          <p:cNvSpPr>
            <a:spLocks noGrp="1"/>
          </p:cNvSpPr>
          <p:nvPr>
            <p:ph type="title"/>
          </p:nvPr>
        </p:nvSpPr>
        <p:spPr/>
        <p:txBody>
          <a:bodyPr/>
          <a:lstStyle/>
          <a:p>
            <a:r>
              <a:rPr lang="en-US" dirty="0"/>
              <a:t>Aligning an Item to a Standard</a:t>
            </a:r>
          </a:p>
        </p:txBody>
      </p:sp>
      <p:pic>
        <p:nvPicPr>
          <p:cNvPr id="9" name="Picture 8">
            <a:extLst>
              <a:ext uri="{FF2B5EF4-FFF2-40B4-BE49-F238E27FC236}">
                <a16:creationId xmlns:a16="http://schemas.microsoft.com/office/drawing/2014/main" id="{F2FF5BB5-7B59-4798-A9FA-81F7999993A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587069" y="1030013"/>
            <a:ext cx="1954075" cy="4772571"/>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7B2AECD3-7FD3-463F-AACA-211190C5436B}"/>
              </a:ext>
            </a:extLst>
          </p:cNvPr>
          <p:cNvSpPr txBox="1"/>
          <p:nvPr/>
        </p:nvSpPr>
        <p:spPr>
          <a:xfrm>
            <a:off x="371561" y="1002551"/>
            <a:ext cx="2939563" cy="1015663"/>
          </a:xfrm>
          <a:prstGeom prst="rect">
            <a:avLst/>
          </a:prstGeom>
          <a:noFill/>
          <a:ln w="28575">
            <a:solidFill>
              <a:srgbClr val="2C9ED9"/>
            </a:solidFill>
          </a:ln>
        </p:spPr>
        <p:txBody>
          <a:bodyPr wrap="square" rtlCol="0">
            <a:spAutoFit/>
          </a:bodyPr>
          <a:lstStyle/>
          <a:p>
            <a:r>
              <a:rPr lang="en-US" sz="2000" dirty="0">
                <a:solidFill>
                  <a:schemeClr val="tx1">
                    <a:lumMod val="50000"/>
                  </a:schemeClr>
                </a:solidFill>
              </a:rPr>
              <a:t>Item Properties Pop-Up: Primary Standard Section Expanded</a:t>
            </a:r>
          </a:p>
        </p:txBody>
      </p:sp>
      <p:pic>
        <p:nvPicPr>
          <p:cNvPr id="12" name="Picture 11">
            <a:extLst>
              <a:ext uri="{FF2B5EF4-FFF2-40B4-BE49-F238E27FC236}">
                <a16:creationId xmlns:a16="http://schemas.microsoft.com/office/drawing/2014/main" id="{45C0BD70-48F3-4A85-9714-D2A7F069FF5E}"/>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7320040" y="1030013"/>
            <a:ext cx="1939426" cy="4772571"/>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3" name="Arrow: Right 12">
            <a:extLst>
              <a:ext uri="{FF2B5EF4-FFF2-40B4-BE49-F238E27FC236}">
                <a16:creationId xmlns:a16="http://schemas.microsoft.com/office/drawing/2014/main" id="{26E43A45-FA7F-4151-ABAE-7D6FF8730BC6}"/>
              </a:ext>
            </a:extLst>
          </p:cNvPr>
          <p:cNvSpPr/>
          <p:nvPr/>
        </p:nvSpPr>
        <p:spPr>
          <a:xfrm>
            <a:off x="5953848" y="2665106"/>
            <a:ext cx="735666" cy="849086"/>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 name="Speech Bubble: Rectangle 1"/>
          <p:cNvSpPr/>
          <p:nvPr/>
        </p:nvSpPr>
        <p:spPr>
          <a:xfrm>
            <a:off x="9639435" y="1510383"/>
            <a:ext cx="2156324" cy="3453503"/>
          </a:xfrm>
          <a:prstGeom prst="wedgeRectCallout">
            <a:avLst>
              <a:gd name="adj1" fmla="val -117660"/>
              <a:gd name="adj2" fmla="val -11586"/>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4" name="TextBox 3"/>
          <p:cNvSpPr txBox="1"/>
          <p:nvPr/>
        </p:nvSpPr>
        <p:spPr>
          <a:xfrm>
            <a:off x="9639435" y="1649186"/>
            <a:ext cx="2156324" cy="3139321"/>
          </a:xfrm>
          <a:prstGeom prst="rect">
            <a:avLst/>
          </a:prstGeom>
          <a:noFill/>
        </p:spPr>
        <p:txBody>
          <a:bodyPr wrap="square" rtlCol="0">
            <a:spAutoFit/>
          </a:bodyPr>
          <a:lstStyle/>
          <a:p>
            <a:r>
              <a:rPr lang="en-US" dirty="0"/>
              <a:t>If you already know the key for the standard you want, enter it in the search field and select it from the dropdown that appears. For example, we can enter “X” to find the algebra standard.</a:t>
            </a:r>
          </a:p>
        </p:txBody>
      </p:sp>
      <p:sp>
        <p:nvSpPr>
          <p:cNvPr id="6" name="TextBox 5"/>
          <p:cNvSpPr txBox="1"/>
          <p:nvPr/>
        </p:nvSpPr>
        <p:spPr>
          <a:xfrm>
            <a:off x="587829" y="3514192"/>
            <a:ext cx="2723295" cy="2308324"/>
          </a:xfrm>
          <a:prstGeom prst="rect">
            <a:avLst/>
          </a:prstGeom>
          <a:noFill/>
        </p:spPr>
        <p:txBody>
          <a:bodyPr wrap="square" rtlCol="0">
            <a:spAutoFit/>
          </a:bodyPr>
          <a:lstStyle/>
          <a:p>
            <a:r>
              <a:rPr lang="en-US" dirty="0">
                <a:latin typeface="Calibri"/>
              </a:rPr>
              <a:t>If you don’t know a standard’s key, click </a:t>
            </a:r>
            <a:r>
              <a:rPr lang="en-US" b="1" dirty="0">
                <a:latin typeface="Calibri"/>
              </a:rPr>
              <a:t>Align to Standard</a:t>
            </a:r>
            <a:r>
              <a:rPr lang="en-US" dirty="0">
                <a:latin typeface="Calibri"/>
              </a:rPr>
              <a:t> and choose a standards publication from the dropdown. Additional dropdowns appear as you select from the available standard categories. </a:t>
            </a:r>
          </a:p>
        </p:txBody>
      </p:sp>
      <p:sp>
        <p:nvSpPr>
          <p:cNvPr id="7" name="Speech Bubble: Rectangle 6"/>
          <p:cNvSpPr/>
          <p:nvPr/>
        </p:nvSpPr>
        <p:spPr>
          <a:xfrm>
            <a:off x="426230" y="3514192"/>
            <a:ext cx="2939563" cy="2475159"/>
          </a:xfrm>
          <a:prstGeom prst="wedgeRectCallout">
            <a:avLst>
              <a:gd name="adj1" fmla="val 66377"/>
              <a:gd name="adj2" fmla="val -22601"/>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8" name="Picture 7"/>
          <p:cNvPicPr>
            <a:picLocks noChangeAspect="1"/>
          </p:cNvPicPr>
          <p:nvPr/>
        </p:nvPicPr>
        <p:blipFill>
          <a:blip r:embed="rId5"/>
          <a:stretch>
            <a:fillRect/>
          </a:stretch>
        </p:blipFill>
        <p:spPr>
          <a:xfrm>
            <a:off x="7571942" y="4963886"/>
            <a:ext cx="1435622" cy="440871"/>
          </a:xfrm>
          <a:prstGeom prst="rect">
            <a:avLst/>
          </a:prstGeom>
        </p:spPr>
      </p:pic>
      <p:sp>
        <p:nvSpPr>
          <p:cNvPr id="14" name="TextBox 13"/>
          <p:cNvSpPr txBox="1"/>
          <p:nvPr/>
        </p:nvSpPr>
        <p:spPr>
          <a:xfrm>
            <a:off x="3311124" y="1679568"/>
            <a:ext cx="329184" cy="369332"/>
          </a:xfrm>
          <a:prstGeom prst="rect">
            <a:avLst/>
          </a:prstGeom>
          <a:noFill/>
        </p:spPr>
        <p:txBody>
          <a:bodyPr wrap="square" rtlCol="0">
            <a:spAutoFit/>
          </a:bodyPr>
          <a:lstStyle/>
          <a:p>
            <a:r>
              <a:rPr lang="en-US" b="1" dirty="0">
                <a:solidFill>
                  <a:srgbClr val="FF0000"/>
                </a:solidFill>
              </a:rPr>
              <a:t>1</a:t>
            </a:r>
          </a:p>
        </p:txBody>
      </p:sp>
      <p:sp>
        <p:nvSpPr>
          <p:cNvPr id="15" name="Rectangle 14"/>
          <p:cNvSpPr/>
          <p:nvPr/>
        </p:nvSpPr>
        <p:spPr>
          <a:xfrm>
            <a:off x="3733800" y="1783080"/>
            <a:ext cx="1584960" cy="1524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8" name="TextBox 17"/>
          <p:cNvSpPr txBox="1"/>
          <p:nvPr/>
        </p:nvSpPr>
        <p:spPr>
          <a:xfrm>
            <a:off x="7242758" y="1477859"/>
            <a:ext cx="329184" cy="369332"/>
          </a:xfrm>
          <a:prstGeom prst="rect">
            <a:avLst/>
          </a:prstGeom>
          <a:noFill/>
        </p:spPr>
        <p:txBody>
          <a:bodyPr wrap="square" rtlCol="0">
            <a:spAutoFit/>
          </a:bodyPr>
          <a:lstStyle/>
          <a:p>
            <a:r>
              <a:rPr lang="en-US" b="1" dirty="0">
                <a:solidFill>
                  <a:srgbClr val="FF0000"/>
                </a:solidFill>
              </a:rPr>
              <a:t>2</a:t>
            </a:r>
          </a:p>
        </p:txBody>
      </p:sp>
      <p:sp>
        <p:nvSpPr>
          <p:cNvPr id="19" name="TextBox 18"/>
          <p:cNvSpPr txBox="1"/>
          <p:nvPr/>
        </p:nvSpPr>
        <p:spPr>
          <a:xfrm>
            <a:off x="3699656" y="4186548"/>
            <a:ext cx="329184" cy="369332"/>
          </a:xfrm>
          <a:prstGeom prst="rect">
            <a:avLst/>
          </a:prstGeom>
          <a:noFill/>
        </p:spPr>
        <p:txBody>
          <a:bodyPr wrap="square" rtlCol="0">
            <a:spAutoFit/>
          </a:bodyPr>
          <a:lstStyle/>
          <a:p>
            <a:r>
              <a:rPr lang="en-US" b="1" dirty="0">
                <a:solidFill>
                  <a:srgbClr val="FF0000"/>
                </a:solidFill>
              </a:rPr>
              <a:t>3</a:t>
            </a:r>
          </a:p>
        </p:txBody>
      </p:sp>
    </p:spTree>
    <p:extLst>
      <p:ext uri="{BB962C8B-B14F-4D97-AF65-F5344CB8AC3E}">
        <p14:creationId xmlns:p14="http://schemas.microsoft.com/office/powerpoint/2010/main" val="104052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85207FC-98AF-4692-8058-613A2032D2B3}"/>
              </a:ext>
            </a:extLst>
          </p:cNvPr>
          <p:cNvSpPr>
            <a:spLocks noGrp="1"/>
          </p:cNvSpPr>
          <p:nvPr>
            <p:ph type="sldNum" sz="quarter" idx="17"/>
          </p:nvPr>
        </p:nvSpPr>
        <p:spPr/>
        <p:txBody>
          <a:bodyPr/>
          <a:lstStyle/>
          <a:p>
            <a:fld id="{58AE716E-68DD-2249-A7FA-8AEF0B14DF81}" type="slidenum">
              <a:rPr lang="en-US" smtClean="0"/>
              <a:pPr/>
              <a:t>9</a:t>
            </a:fld>
            <a:endParaRPr lang="en-US" dirty="0"/>
          </a:p>
        </p:txBody>
      </p:sp>
      <p:sp>
        <p:nvSpPr>
          <p:cNvPr id="5" name="Title 4">
            <a:extLst>
              <a:ext uri="{FF2B5EF4-FFF2-40B4-BE49-F238E27FC236}">
                <a16:creationId xmlns:a16="http://schemas.microsoft.com/office/drawing/2014/main" id="{9A3D4216-A6E7-4F4E-A93B-D848EFEAA861}"/>
              </a:ext>
            </a:extLst>
          </p:cNvPr>
          <p:cNvSpPr>
            <a:spLocks noGrp="1"/>
          </p:cNvSpPr>
          <p:nvPr>
            <p:ph type="title"/>
          </p:nvPr>
        </p:nvSpPr>
        <p:spPr/>
        <p:txBody>
          <a:bodyPr/>
          <a:lstStyle/>
          <a:p>
            <a:r>
              <a:rPr lang="en-US" dirty="0"/>
              <a:t>Aligning an Item to a Secondary Standard</a:t>
            </a:r>
          </a:p>
        </p:txBody>
      </p:sp>
      <p:sp>
        <p:nvSpPr>
          <p:cNvPr id="8" name="TextBox 7">
            <a:extLst>
              <a:ext uri="{FF2B5EF4-FFF2-40B4-BE49-F238E27FC236}">
                <a16:creationId xmlns:a16="http://schemas.microsoft.com/office/drawing/2014/main" id="{B80C3BB7-E3A9-444B-8CB7-2F03833A834B}"/>
              </a:ext>
            </a:extLst>
          </p:cNvPr>
          <p:cNvSpPr txBox="1"/>
          <p:nvPr/>
        </p:nvSpPr>
        <p:spPr>
          <a:xfrm>
            <a:off x="2476501" y="1042714"/>
            <a:ext cx="2774462" cy="1015663"/>
          </a:xfrm>
          <a:prstGeom prst="rect">
            <a:avLst/>
          </a:prstGeom>
          <a:noFill/>
          <a:ln w="28575">
            <a:solidFill>
              <a:srgbClr val="2C9ED9"/>
            </a:solidFill>
          </a:ln>
        </p:spPr>
        <p:txBody>
          <a:bodyPr wrap="square" rtlCol="0">
            <a:spAutoFit/>
          </a:bodyPr>
          <a:lstStyle/>
          <a:p>
            <a:r>
              <a:rPr lang="en-US" sz="2000" dirty="0">
                <a:solidFill>
                  <a:schemeClr val="tx1">
                    <a:lumMod val="50000"/>
                  </a:schemeClr>
                </a:solidFill>
              </a:rPr>
              <a:t>Item Properties Pop-Up: Secondary Standard Section Expanded</a:t>
            </a:r>
          </a:p>
        </p:txBody>
      </p:sp>
      <p:pic>
        <p:nvPicPr>
          <p:cNvPr id="4" name="Picture 3">
            <a:extLst>
              <a:ext uri="{FF2B5EF4-FFF2-40B4-BE49-F238E27FC236}">
                <a16:creationId xmlns:a16="http://schemas.microsoft.com/office/drawing/2014/main" id="{49791403-51B0-4129-BBD3-C8C9E89ED1EA}"/>
              </a:ext>
            </a:extLst>
          </p:cNvPr>
          <p:cNvPicPr>
            <a:picLocks noChangeAspect="1"/>
          </p:cNvPicPr>
          <p:nvPr/>
        </p:nvPicPr>
        <p:blipFill>
          <a:blip r:embed="rId3"/>
          <a:stretch>
            <a:fillRect/>
          </a:stretch>
        </p:blipFill>
        <p:spPr>
          <a:xfrm>
            <a:off x="5925040" y="755921"/>
            <a:ext cx="2322343" cy="5346158"/>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704417982"/>
      </p:ext>
    </p:extLst>
  </p:cSld>
  <p:clrMapOvr>
    <a:masterClrMapping/>
  </p:clrMapOvr>
</p:sld>
</file>

<file path=ppt/theme/theme1.xml><?xml version="1.0" encoding="utf-8"?>
<a:theme xmlns:a="http://schemas.openxmlformats.org/drawingml/2006/main" name="Cambium Assessment PPT">
  <a:themeElements>
    <a:clrScheme name="2020 Cambium PPT">
      <a:dk1>
        <a:srgbClr val="53565A"/>
      </a:dk1>
      <a:lt1>
        <a:srgbClr val="FFFFFF"/>
      </a:lt1>
      <a:dk2>
        <a:srgbClr val="000000"/>
      </a:dk2>
      <a:lt2>
        <a:srgbClr val="DAE9F6"/>
      </a:lt2>
      <a:accent1>
        <a:srgbClr val="005E9E"/>
      </a:accent1>
      <a:accent2>
        <a:srgbClr val="27AAE1"/>
      </a:accent2>
      <a:accent3>
        <a:srgbClr val="4C9237"/>
      </a:accent3>
      <a:accent4>
        <a:srgbClr val="C05131"/>
      </a:accent4>
      <a:accent5>
        <a:srgbClr val="EAAA00"/>
      </a:accent5>
      <a:accent6>
        <a:srgbClr val="00A3E0"/>
      </a:accent6>
      <a:hlink>
        <a:srgbClr val="0000FF"/>
      </a:hlink>
      <a:folHlink>
        <a:srgbClr val="80008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rgbClr val="FF0000"/>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_Template_A_v3_Widescreen" id="{D113C0BF-77FF-0842-9B11-873B1F8810FD}" vid="{04F7C59E-4FA0-A844-9EA0-5BC38538EF24}"/>
    </a:ext>
  </a:extLst>
</a:theme>
</file>

<file path=ppt/theme/theme2.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02FE0A892F7A4E873E430CECCB90B2" ma:contentTypeVersion="14" ma:contentTypeDescription="Create a new document." ma:contentTypeScope="" ma:versionID="4e0dd063982ef514c9bef2fa027757df">
  <xsd:schema xmlns:xsd="http://www.w3.org/2001/XMLSchema" xmlns:xs="http://www.w3.org/2001/XMLSchema" xmlns:p="http://schemas.microsoft.com/office/2006/metadata/properties" xmlns:ns2="3c8d6406-deae-4a0d-a95e-fe53ed4a1ace" xmlns:ns3="60b788f9-dbc8-42fd-99f2-081ed83a52df" targetNamespace="http://schemas.microsoft.com/office/2006/metadata/properties" ma:root="true" ma:fieldsID="738976e4ffa5892bc7055073d539a1ea" ns2:_="" ns3:_="">
    <xsd:import namespace="3c8d6406-deae-4a0d-a95e-fe53ed4a1ace"/>
    <xsd:import namespace="60b788f9-dbc8-42fd-99f2-081ed83a52df"/>
    <xsd:element name="properties">
      <xsd:complexType>
        <xsd:sequence>
          <xsd:element name="documentManagement">
            <xsd:complexType>
              <xsd:all>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OCR" minOccurs="0"/>
                <xsd:element ref="ns2:SharedWithUsers" minOccurs="0"/>
                <xsd:element ref="ns2:SharedWithDetail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8d6406-deae-4a0d-a95e-fe53ed4a1ace" elementFormDefault="qualified">
    <xsd:import namespace="http://schemas.microsoft.com/office/2006/documentManagement/types"/>
    <xsd:import namespace="http://schemas.microsoft.com/office/infopath/2007/PartnerControls"/>
    <xsd:element name="TaxKeywordTaxHTField" ma:index="5" nillable="true" ma:taxonomy="true" ma:internalName="TaxKeywordTaxHTField" ma:taxonomyFieldName="TaxKeyword" ma:displayName="Enterprise Keywords" ma:fieldId="{23f27201-bee3-471e-b2e7-b64fd8b7ca38}" ma:taxonomyMulti="true" ma:sspId="b31da6f4-e52d-49d7-b108-9c7783d77463" ma:termSetId="00000000-0000-0000-0000-000000000000" ma:anchorId="00000000-0000-0000-0000-000000000000" ma:open="true" ma:isKeyword="true">
      <xsd:complexType>
        <xsd:sequence>
          <xsd:element ref="pc:Terms" minOccurs="0" maxOccurs="1"/>
        </xsd:sequence>
      </xsd:complexType>
    </xsd:element>
    <xsd:element name="TaxCatchAll" ma:index="6" nillable="true" ma:displayName="Taxonomy Catch All Column" ma:hidden="true" ma:list="{e73a1ff6-86fb-473b-a6f0-b1e373db686c}" ma:internalName="TaxCatchAll" ma:showField="CatchAllData" ma:web="3c8d6406-deae-4a0d-a95e-fe53ed4a1ace">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0b788f9-dbc8-42fd-99f2-081ed83a52d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KeywordTaxHTField xmlns="3c8d6406-deae-4a0d-a95e-fe53ed4a1ace">
      <Terms xmlns="http://schemas.microsoft.com/office/infopath/2007/PartnerControls">
        <TermInfo xmlns="http://schemas.microsoft.com/office/infopath/2007/PartnerControls">
          <TermName xmlns="http://schemas.microsoft.com/office/infopath/2007/PartnerControls">Add appropriate tags for accessibility</TermName>
          <TermId xmlns="http://schemas.microsoft.com/office/infopath/2007/PartnerControls">eab204ad-ef36-4d01-a7c0-674086fd960c</TermId>
        </TermInfo>
      </Terms>
    </TaxKeywordTaxHTField>
    <TaxCatchAll xmlns="3c8d6406-deae-4a0d-a95e-fe53ed4a1ace">
      <Value>1327</Value>
    </TaxCatchAl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56E589-4E37-4CEF-AE27-D2D8D930A0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8d6406-deae-4a0d-a95e-fe53ed4a1ace"/>
    <ds:schemaRef ds:uri="60b788f9-dbc8-42fd-99f2-081ed83a52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1EAC94F-0CB7-47E2-B1CC-A0F105248E94}">
  <ds:schemaRefs>
    <ds:schemaRef ds:uri="http://schemas.microsoft.com/office/2006/metadata/properties"/>
    <ds:schemaRef ds:uri="60b788f9-dbc8-42fd-99f2-081ed83a52df"/>
    <ds:schemaRef ds:uri="http://purl.org/dc/terms/"/>
    <ds:schemaRef ds:uri="3c8d6406-deae-4a0d-a95e-fe53ed4a1ace"/>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F63C77B6-D79C-4692-AE58-9EB660BFA0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2018 AIR PPT</Template>
  <TotalTime>8488</TotalTime>
  <Words>1787</Words>
  <Application>Microsoft Office PowerPoint</Application>
  <PresentationFormat>Widescreen</PresentationFormat>
  <Paragraphs>154</Paragraphs>
  <Slides>11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Arial Narrow</vt:lpstr>
      <vt:lpstr>Calibri</vt:lpstr>
      <vt:lpstr>Franklin Gothic Book</vt:lpstr>
      <vt:lpstr>Franklin Gothic Medium</vt:lpstr>
      <vt:lpstr>Gill Sans MT</vt:lpstr>
      <vt:lpstr>Times New Roman</vt:lpstr>
      <vt:lpstr>Cambium Assessment PPT</vt:lpstr>
      <vt:lpstr>How to Align Items to Standards and Set Up Item Properties</vt:lpstr>
      <vt:lpstr>Objectives</vt:lpstr>
      <vt:lpstr>Logging in to the Authoring System</vt:lpstr>
      <vt:lpstr>Finding Standards</vt:lpstr>
      <vt:lpstr>Viewing Standards</vt:lpstr>
      <vt:lpstr>Setting Up Basic Item Properties</vt:lpstr>
      <vt:lpstr>Setting Up Basic Item Properties</vt:lpstr>
      <vt:lpstr>Aligning an Item to a Standard</vt:lpstr>
      <vt:lpstr>Aligning an Item to a Secondary Standard</vt:lpstr>
      <vt:lpstr>Setting Up More Item Properties</vt:lpstr>
      <vt:lpstr>For More Help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
  <dc:creator>Guzman, Raphaela</dc:creator>
  <cp:keywords>Add appropriate tags for accessibility</cp:keywords>
  <cp:lastModifiedBy>Kathleen Hughes</cp:lastModifiedBy>
  <cp:revision>284</cp:revision>
  <cp:lastPrinted>2017-10-19T00:36:21Z</cp:lastPrinted>
  <dcterms:created xsi:type="dcterms:W3CDTF">2020-02-03T21:37:34Z</dcterms:created>
  <dcterms:modified xsi:type="dcterms:W3CDTF">2021-08-30T15:47:07Z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8b327038-9672-44f6-b820-c0a9711a584d</vt:lpwstr>
  </property>
  <property fmtid="{D5CDD505-2E9C-101B-9397-08002B2CF9AE}" pid="3" name="ContentTypeId">
    <vt:lpwstr>0x0101002602FE0A892F7A4E873E430CECCB90B2</vt:lpwstr>
  </property>
  <property fmtid="{D5CDD505-2E9C-101B-9397-08002B2CF9AE}" pid="4" name="TaxKeyword">
    <vt:lpwstr>403;#Add appropriate tags for accessibility|eab204ad-ef36-4d01-a7c0-674086fd960c</vt:lpwstr>
  </property>
</Properties>
</file>