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8"/>
  </p:notesMasterIdLst>
  <p:handoutMasterIdLst>
    <p:handoutMasterId r:id="rId19"/>
  </p:handoutMasterIdLst>
  <p:sldIdLst>
    <p:sldId id="294" r:id="rId5"/>
    <p:sldId id="638" r:id="rId6"/>
    <p:sldId id="637" r:id="rId7"/>
    <p:sldId id="634" r:id="rId8"/>
    <p:sldId id="265" r:id="rId9"/>
    <p:sldId id="266" r:id="rId10"/>
    <p:sldId id="268" r:id="rId11"/>
    <p:sldId id="639" r:id="rId12"/>
    <p:sldId id="264" r:id="rId13"/>
    <p:sldId id="641" r:id="rId14"/>
    <p:sldId id="640" r:id="rId15"/>
    <p:sldId id="632" r:id="rId16"/>
    <p:sldId id="389" r:id="rId1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49CABBB-75AE-4147-9F7A-496FF916ED3F}">
          <p14:sldIdLst>
            <p14:sldId id="294"/>
          </p14:sldIdLst>
        </p14:section>
        <p14:section name="Objectives" id="{6986DD82-DDE1-4329-A3E9-48198057B348}">
          <p14:sldIdLst>
            <p14:sldId id="638"/>
          </p14:sldIdLst>
        </p14:section>
        <p14:section name="Location of My Settings and Filters" id="{BE09B972-67E7-4C54-9802-56CD0D806E0E}">
          <p14:sldIdLst>
            <p14:sldId id="637"/>
          </p14:sldIdLst>
        </p14:section>
        <p14:section name="Six Ways to Drill Down into Reports" id="{EB7E18A5-B335-48DE-A122-0D5DF573409E}">
          <p14:sldIdLst>
            <p14:sldId id="634"/>
          </p14:sldIdLst>
        </p14:section>
        <p14:section name="Select Tests to Include on Reports" id="{4AA5BE6F-3C0F-40B5-9984-03688E96BA71}">
          <p14:sldIdLst>
            <p14:sldId id="265"/>
          </p14:sldIdLst>
        </p14:section>
        <p14:section name="Use Teachers' Test Selections" id="{4230526B-9BC1-43FE-B2C1-A3B60DD781D4}">
          <p14:sldIdLst>
            <p14:sldId id="266"/>
          </p14:sldIdLst>
        </p14:section>
        <p14:section name="Test Groups Filter" id="{A81AE4D6-1A1A-42F5-984C-96C3330C7E2A}">
          <p14:sldIdLst>
            <p14:sldId id="268"/>
          </p14:sldIdLst>
        </p14:section>
        <p14:section name="Test Reasons Filter" id="{D8E1A23B-BEBC-46EC-A128-EB674D0193BC}">
          <p14:sldIdLst>
            <p14:sldId id="639"/>
          </p14:sldIdLst>
        </p14:section>
        <p14:section name="Rosters Filter" id="{D578B5EA-7A8D-4CCE-8A38-B8D4F97187CE}">
          <p14:sldIdLst>
            <p14:sldId id="264"/>
            <p14:sldId id="641"/>
          </p14:sldIdLst>
        </p14:section>
        <p14:section name="School Filter" id="{5771A314-5906-4C52-BC17-761FB4348BC8}">
          <p14:sldIdLst>
            <p14:sldId id="640"/>
            <p14:sldId id="632"/>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2]" lastIdx="23" clrIdx="8">
    <p:extLst>
      <p:ext uri="{19B8F6BF-5375-455C-9EA6-DF929625EA0E}">
        <p15:presenceInfo xmlns:p15="http://schemas.microsoft.com/office/powerpoint/2012/main" userId="S::mmills@air.org::c45eef33-598a-4d4e-81ae-afc889ac12d7" providerId="AD"/>
      </p:ext>
    </p:extLst>
  </p:cmAuthor>
  <p:cmAuthor id="10" name="Mills, Monica" initials="MM" lastIdx="1" clrIdx="9">
    <p:extLst>
      <p:ext uri="{19B8F6BF-5375-455C-9EA6-DF929625EA0E}">
        <p15:presenceInfo xmlns:p15="http://schemas.microsoft.com/office/powerpoint/2012/main" userId="Mills, Monica" providerId="None"/>
      </p:ext>
    </p:extLst>
  </p:cmAuthor>
  <p:cmAuthor id="11" name="Pualoa, Kelsie" initials="PK" lastIdx="5" clrIdx="10">
    <p:extLst>
      <p:ext uri="{19B8F6BF-5375-455C-9EA6-DF929625EA0E}">
        <p15:presenceInfo xmlns:p15="http://schemas.microsoft.com/office/powerpoint/2012/main" userId="S::20268423@k12.hi.us::30d7a369-5fbb-41ab-a061-1ba001a6bae4" providerId="AD"/>
      </p:ext>
    </p:extLst>
  </p:cmAuthor>
  <p:cmAuthor id="12" name="Kathleen Hughes" initials="KH" lastIdx="8" clrIdx="11">
    <p:extLst>
      <p:ext uri="{19B8F6BF-5375-455C-9EA6-DF929625EA0E}">
        <p15:presenceInfo xmlns:p15="http://schemas.microsoft.com/office/powerpoint/2012/main" userId="S-1-5-21-1949779832-2519084937-1351169659-45568" providerId="AD"/>
      </p:ext>
    </p:extLst>
  </p:cmAuthor>
  <p:cmAuthor id="13" name="Morada, Dianne" initials="MD" lastIdx="12" clrIdx="12">
    <p:extLst>
      <p:ext uri="{19B8F6BF-5375-455C-9EA6-DF929625EA0E}">
        <p15:presenceInfo xmlns:p15="http://schemas.microsoft.com/office/powerpoint/2012/main" userId="S::20167605@k12.hi.us::dde3c573-5f62-4993-9176-83a29b40d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005E9E"/>
    <a:srgbClr val="007AA7"/>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CA132-9FC6-A87F-4450-5A0C212E48CB}" v="6" dt="2021-09-16T19:39:50.444"/>
    <p1510:client id="{2294B79F-F003-0000-A63B-4ADFE952FD59}" v="2" dt="2021-03-25T01:54:58.498"/>
    <p1510:client id="{61541900-3224-FD4A-59A9-878EBABE9C87}" v="8" dt="2021-09-08T19:53:09.337"/>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2" autoAdjust="0"/>
    <p:restoredTop sz="68146" autoAdjust="0"/>
  </p:normalViewPr>
  <p:slideViewPr>
    <p:cSldViewPr snapToGrid="0">
      <p:cViewPr varScale="1">
        <p:scale>
          <a:sx n="79" d="100"/>
          <a:sy n="79" d="100"/>
        </p:scale>
        <p:origin x="1168" y="6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80EBF-81A4-45C7-BDDD-ED5E76A96F67}" type="doc">
      <dgm:prSet loTypeId="urn:microsoft.com/office/officeart/2005/8/layout/hList1" loCatId="list" qsTypeId="urn:microsoft.com/office/officeart/2005/8/quickstyle/3d3" qsCatId="3D" csTypeId="urn:microsoft.com/office/officeart/2005/8/colors/accent1_4" csCatId="accent1" phldr="1"/>
      <dgm:spPr/>
      <dgm:t>
        <a:bodyPr/>
        <a:lstStyle/>
        <a:p>
          <a:endParaRPr lang="en-US"/>
        </a:p>
      </dgm:t>
    </dgm:pt>
    <dgm:pt modelId="{C49A544F-A8A5-4145-802D-F20E2B3B3B12}">
      <dgm:prSet phldrT="[Text]"/>
      <dgm:spPr>
        <a:solidFill>
          <a:schemeClr val="accent1">
            <a:lumMod val="50000"/>
          </a:schemeClr>
        </a:solidFill>
      </dgm:spPr>
      <dgm:t>
        <a:bodyPr/>
        <a:lstStyle/>
        <a:p>
          <a:r>
            <a:rPr lang="en-US" dirty="0"/>
            <a:t>Select Tests to Include on Reports</a:t>
          </a:r>
        </a:p>
      </dgm:t>
    </dgm:pt>
    <dgm:pt modelId="{8398B527-4A72-4FC4-8BF1-DCAF47C1E310}" type="parTrans" cxnId="{3B9519C9-2A89-4277-A17E-C9509283E98B}">
      <dgm:prSet/>
      <dgm:spPr/>
      <dgm:t>
        <a:bodyPr/>
        <a:lstStyle/>
        <a:p>
          <a:endParaRPr lang="en-US"/>
        </a:p>
      </dgm:t>
    </dgm:pt>
    <dgm:pt modelId="{F4B9173E-073D-4F6A-A186-73E9422F6C43}" type="sibTrans" cxnId="{3B9519C9-2A89-4277-A17E-C9509283E98B}">
      <dgm:prSet/>
      <dgm:spPr/>
      <dgm:t>
        <a:bodyPr/>
        <a:lstStyle/>
        <a:p>
          <a:endParaRPr lang="en-US"/>
        </a:p>
      </dgm:t>
    </dgm:pt>
    <dgm:pt modelId="{6602001D-2484-4544-8AA1-4253C79024D7}">
      <dgm:prSet phldrT="[Text]"/>
      <dgm:spPr/>
      <dgm:t>
        <a:bodyPr/>
        <a:lstStyle/>
        <a:p>
          <a:r>
            <a:rPr lang="en-US" dirty="0"/>
            <a:t>My Settings menu</a:t>
          </a:r>
        </a:p>
      </dgm:t>
    </dgm:pt>
    <dgm:pt modelId="{76C26A6C-FA58-4210-BFB9-9D071CC2951D}" type="parTrans" cxnId="{A3129DF0-D7E5-4EE9-88F3-7BD4D0C3D193}">
      <dgm:prSet/>
      <dgm:spPr/>
      <dgm:t>
        <a:bodyPr/>
        <a:lstStyle/>
        <a:p>
          <a:endParaRPr lang="en-US"/>
        </a:p>
      </dgm:t>
    </dgm:pt>
    <dgm:pt modelId="{32278892-B594-42F7-BC08-1D87F706813F}" type="sibTrans" cxnId="{A3129DF0-D7E5-4EE9-88F3-7BD4D0C3D193}">
      <dgm:prSet/>
      <dgm:spPr/>
      <dgm:t>
        <a:bodyPr/>
        <a:lstStyle/>
        <a:p>
          <a:endParaRPr lang="en-US"/>
        </a:p>
      </dgm:t>
    </dgm:pt>
    <dgm:pt modelId="{50D21550-8727-46D0-8E9A-FAFBAE68131E}">
      <dgm:prSet phldrT="[Text]"/>
      <dgm:spPr>
        <a:solidFill>
          <a:schemeClr val="accent6">
            <a:lumMod val="75000"/>
          </a:schemeClr>
        </a:solidFill>
      </dgm:spPr>
      <dgm:t>
        <a:bodyPr/>
        <a:lstStyle/>
        <a:p>
          <a:r>
            <a:rPr lang="en-US" dirty="0"/>
            <a:t>Filter by Test Group</a:t>
          </a:r>
        </a:p>
      </dgm:t>
    </dgm:pt>
    <dgm:pt modelId="{430E1069-F0FE-442A-BC24-E2252AAB6D57}" type="parTrans" cxnId="{5054D9AF-5D49-4276-BF7F-7D7826CB2F5F}">
      <dgm:prSet/>
      <dgm:spPr/>
      <dgm:t>
        <a:bodyPr/>
        <a:lstStyle/>
        <a:p>
          <a:endParaRPr lang="en-US"/>
        </a:p>
      </dgm:t>
    </dgm:pt>
    <dgm:pt modelId="{17606D3C-D7CC-4A4C-BB57-EE3F6A4B3DF6}" type="sibTrans" cxnId="{5054D9AF-5D49-4276-BF7F-7D7826CB2F5F}">
      <dgm:prSet/>
      <dgm:spPr/>
      <dgm:t>
        <a:bodyPr/>
        <a:lstStyle/>
        <a:p>
          <a:endParaRPr lang="en-US"/>
        </a:p>
      </dgm:t>
    </dgm:pt>
    <dgm:pt modelId="{FC8C002C-4499-4FDE-AE44-9F37A43D8B5C}">
      <dgm:prSet/>
      <dgm:spPr/>
      <dgm:t>
        <a:bodyPr/>
        <a:lstStyle/>
        <a:p>
          <a:pPr>
            <a:buFontTx/>
            <a:buNone/>
          </a:pPr>
          <a:r>
            <a:rPr lang="en-US" dirty="0"/>
            <a:t>For all users:</a:t>
          </a:r>
        </a:p>
      </dgm:t>
    </dgm:pt>
    <dgm:pt modelId="{8B680ED8-9618-4B57-9D84-8AE273BB7D51}" type="parTrans" cxnId="{229CE0E1-C75A-4813-8354-741017B2D1F0}">
      <dgm:prSet/>
      <dgm:spPr/>
      <dgm:t>
        <a:bodyPr/>
        <a:lstStyle/>
        <a:p>
          <a:endParaRPr lang="en-US"/>
        </a:p>
      </dgm:t>
    </dgm:pt>
    <dgm:pt modelId="{037B121D-DC53-4BB1-820A-2229DDA76BC0}" type="sibTrans" cxnId="{229CE0E1-C75A-4813-8354-741017B2D1F0}">
      <dgm:prSet/>
      <dgm:spPr/>
      <dgm:t>
        <a:bodyPr/>
        <a:lstStyle/>
        <a:p>
          <a:endParaRPr lang="en-US"/>
        </a:p>
      </dgm:t>
    </dgm:pt>
    <dgm:pt modelId="{DBBF5067-D2B7-42A8-AC44-4EDF04703C6C}">
      <dgm:prSet phldrT="[Text]"/>
      <dgm:spPr>
        <a:solidFill>
          <a:schemeClr val="accent6">
            <a:lumMod val="75000"/>
          </a:schemeClr>
        </a:solidFill>
      </dgm:spPr>
      <dgm:t>
        <a:bodyPr/>
        <a:lstStyle/>
        <a:p>
          <a:r>
            <a:rPr lang="en-US" dirty="0"/>
            <a:t>Filter by Roster</a:t>
          </a:r>
        </a:p>
      </dgm:t>
    </dgm:pt>
    <dgm:pt modelId="{53B37B64-8458-4D04-A375-995702D79ECD}" type="parTrans" cxnId="{0F05EB51-C79A-484C-863B-33BFED213174}">
      <dgm:prSet/>
      <dgm:spPr/>
      <dgm:t>
        <a:bodyPr/>
        <a:lstStyle/>
        <a:p>
          <a:endParaRPr lang="en-US"/>
        </a:p>
      </dgm:t>
    </dgm:pt>
    <dgm:pt modelId="{023854C9-B085-420C-9103-2C15C201AA8D}" type="sibTrans" cxnId="{0F05EB51-C79A-484C-863B-33BFED213174}">
      <dgm:prSet/>
      <dgm:spPr/>
      <dgm:t>
        <a:bodyPr/>
        <a:lstStyle/>
        <a:p>
          <a:endParaRPr lang="en-US"/>
        </a:p>
      </dgm:t>
    </dgm:pt>
    <dgm:pt modelId="{38981BBC-672E-4E8B-9E9C-640299223287}">
      <dgm:prSet phldrT="[Text]"/>
      <dgm:spPr>
        <a:solidFill>
          <a:schemeClr val="accent6">
            <a:lumMod val="75000"/>
          </a:schemeClr>
        </a:solidFill>
      </dgm:spPr>
      <dgm:t>
        <a:bodyPr/>
        <a:lstStyle/>
        <a:p>
          <a:r>
            <a:rPr lang="en-US" dirty="0"/>
            <a:t>Filter by Test Reason</a:t>
          </a:r>
        </a:p>
      </dgm:t>
    </dgm:pt>
    <dgm:pt modelId="{26EADD23-1092-4DEC-8252-EDD4D60D6F9C}" type="parTrans" cxnId="{72D515BB-177A-4902-9E20-BEC4631B6A36}">
      <dgm:prSet/>
      <dgm:spPr/>
      <dgm:t>
        <a:bodyPr/>
        <a:lstStyle/>
        <a:p>
          <a:endParaRPr lang="en-US"/>
        </a:p>
      </dgm:t>
    </dgm:pt>
    <dgm:pt modelId="{72667CB5-DC3D-4EBB-8A88-172CE6C04B84}" type="sibTrans" cxnId="{72D515BB-177A-4902-9E20-BEC4631B6A36}">
      <dgm:prSet/>
      <dgm:spPr/>
      <dgm:t>
        <a:bodyPr/>
        <a:lstStyle/>
        <a:p>
          <a:endParaRPr lang="en-US"/>
        </a:p>
      </dgm:t>
    </dgm:pt>
    <dgm:pt modelId="{7D0AF842-0D91-4DAD-B6CA-1BFB11BB6A2E}">
      <dgm:prSet phldrT="[Text]"/>
      <dgm:spPr/>
      <dgm:t>
        <a:bodyPr/>
        <a:lstStyle/>
        <a:p>
          <a:r>
            <a:rPr lang="en-US" dirty="0"/>
            <a:t>Omits tests that are NOT relevant to your needs</a:t>
          </a:r>
        </a:p>
      </dgm:t>
    </dgm:pt>
    <dgm:pt modelId="{A0BBF860-8FF1-448F-8ADE-BD45FB2079FF}" type="parTrans" cxnId="{4786D6D2-0FBB-49D9-92D2-E9BB5044EBE9}">
      <dgm:prSet/>
      <dgm:spPr/>
      <dgm:t>
        <a:bodyPr/>
        <a:lstStyle/>
        <a:p>
          <a:endParaRPr lang="en-US"/>
        </a:p>
      </dgm:t>
    </dgm:pt>
    <dgm:pt modelId="{27A5C286-F4C8-4E17-B27F-E3B97A99B706}" type="sibTrans" cxnId="{4786D6D2-0FBB-49D9-92D2-E9BB5044EBE9}">
      <dgm:prSet/>
      <dgm:spPr/>
      <dgm:t>
        <a:bodyPr/>
        <a:lstStyle/>
        <a:p>
          <a:endParaRPr lang="en-US"/>
        </a:p>
      </dgm:t>
    </dgm:pt>
    <dgm:pt modelId="{CEC679A7-3260-40C7-84FA-DBA95BE54C2D}">
      <dgm:prSet phldrT="[Text]"/>
      <dgm:spPr/>
      <dgm:t>
        <a:bodyPr/>
        <a:lstStyle/>
        <a:p>
          <a:r>
            <a:rPr lang="en-US" dirty="0"/>
            <a:t>Setting will persist until you change it</a:t>
          </a:r>
        </a:p>
      </dgm:t>
    </dgm:pt>
    <dgm:pt modelId="{3C8DAF3A-12DD-456E-B680-DF239A7F07EF}" type="parTrans" cxnId="{301132A4-148E-40E3-84AB-A7F15DB1F6EF}">
      <dgm:prSet/>
      <dgm:spPr/>
      <dgm:t>
        <a:bodyPr/>
        <a:lstStyle/>
        <a:p>
          <a:endParaRPr lang="en-US"/>
        </a:p>
      </dgm:t>
    </dgm:pt>
    <dgm:pt modelId="{76817463-1D6E-45A7-8382-AB36E941AAAB}" type="sibTrans" cxnId="{301132A4-148E-40E3-84AB-A7F15DB1F6EF}">
      <dgm:prSet/>
      <dgm:spPr/>
      <dgm:t>
        <a:bodyPr/>
        <a:lstStyle/>
        <a:p>
          <a:endParaRPr lang="en-US"/>
        </a:p>
      </dgm:t>
    </dgm:pt>
    <dgm:pt modelId="{56C8A507-0D3D-4613-8058-17DEE5DC5A6C}">
      <dgm:prSet phldrT="[Text]"/>
      <dgm:spPr/>
      <dgm:t>
        <a:bodyPr/>
        <a:lstStyle/>
        <a:p>
          <a:r>
            <a:rPr lang="en-US" dirty="0"/>
            <a:t>Filter panel</a:t>
          </a:r>
        </a:p>
      </dgm:t>
    </dgm:pt>
    <dgm:pt modelId="{D50553D1-3C17-4C3F-9773-36B6DC2C88AD}" type="parTrans" cxnId="{8D1C910C-1857-4BE1-89C0-DD89ACA95FC8}">
      <dgm:prSet/>
      <dgm:spPr/>
      <dgm:t>
        <a:bodyPr/>
        <a:lstStyle/>
        <a:p>
          <a:endParaRPr lang="en-US"/>
        </a:p>
      </dgm:t>
    </dgm:pt>
    <dgm:pt modelId="{4244C510-0FC5-4F4C-9705-2A3452CC9B7D}" type="sibTrans" cxnId="{8D1C910C-1857-4BE1-89C0-DD89ACA95FC8}">
      <dgm:prSet/>
      <dgm:spPr/>
      <dgm:t>
        <a:bodyPr/>
        <a:lstStyle/>
        <a:p>
          <a:endParaRPr lang="en-US"/>
        </a:p>
      </dgm:t>
    </dgm:pt>
    <dgm:pt modelId="{EFBEA6E6-A750-42F6-9AB7-3C9663E84C07}">
      <dgm:prSet phldrT="[Text]"/>
      <dgm:spPr/>
      <dgm:t>
        <a:bodyPr/>
        <a:lstStyle/>
        <a:p>
          <a:r>
            <a:rPr lang="en-US" dirty="0"/>
            <a:t>Temporarily hides selected tests in all reports</a:t>
          </a:r>
        </a:p>
      </dgm:t>
    </dgm:pt>
    <dgm:pt modelId="{54C527E2-039E-46CC-83D0-C941A69206AA}" type="parTrans" cxnId="{E44EC12F-A73E-43B2-9B12-78CC243D2E70}">
      <dgm:prSet/>
      <dgm:spPr/>
      <dgm:t>
        <a:bodyPr/>
        <a:lstStyle/>
        <a:p>
          <a:endParaRPr lang="en-US"/>
        </a:p>
      </dgm:t>
    </dgm:pt>
    <dgm:pt modelId="{2B3C8B78-38A1-48EB-B246-B9DB78E78E05}" type="sibTrans" cxnId="{E44EC12F-A73E-43B2-9B12-78CC243D2E70}">
      <dgm:prSet/>
      <dgm:spPr/>
      <dgm:t>
        <a:bodyPr/>
        <a:lstStyle/>
        <a:p>
          <a:endParaRPr lang="en-US"/>
        </a:p>
      </dgm:t>
    </dgm:pt>
    <dgm:pt modelId="{E412B38F-3939-41D5-A662-8884F268132A}">
      <dgm:prSet/>
      <dgm:spPr/>
      <dgm:t>
        <a:bodyPr/>
        <a:lstStyle/>
        <a:p>
          <a:pPr>
            <a:buFontTx/>
            <a:buNone/>
          </a:pPr>
          <a:r>
            <a:rPr lang="en-US" dirty="0"/>
            <a:t>For teachers and school-level users:</a:t>
          </a:r>
        </a:p>
      </dgm:t>
    </dgm:pt>
    <dgm:pt modelId="{12814EE5-7DC7-4DE3-B44D-5FACF6B071B4}" type="parTrans" cxnId="{180E2543-16BF-4EC5-90A1-B72AF18D9B01}">
      <dgm:prSet/>
      <dgm:spPr/>
      <dgm:t>
        <a:bodyPr/>
        <a:lstStyle/>
        <a:p>
          <a:endParaRPr lang="en-US"/>
        </a:p>
      </dgm:t>
    </dgm:pt>
    <dgm:pt modelId="{A520407D-FF51-4441-BC22-A3C89C0B74FB}" type="sibTrans" cxnId="{180E2543-16BF-4EC5-90A1-B72AF18D9B01}">
      <dgm:prSet/>
      <dgm:spPr/>
      <dgm:t>
        <a:bodyPr/>
        <a:lstStyle/>
        <a:p>
          <a:endParaRPr lang="en-US"/>
        </a:p>
      </dgm:t>
    </dgm:pt>
    <dgm:pt modelId="{F3AFF664-6FBB-4E37-BFF2-86AFDED84BD4}">
      <dgm:prSet phldrT="[Text]"/>
      <dgm:spPr/>
      <dgm:t>
        <a:bodyPr/>
        <a:lstStyle/>
        <a:p>
          <a:r>
            <a:rPr lang="en-US" dirty="0"/>
            <a:t>Filter panel (Performance on Tests report)</a:t>
          </a:r>
        </a:p>
      </dgm:t>
    </dgm:pt>
    <dgm:pt modelId="{5A797275-4D57-42DD-AB10-2621A2E64F61}" type="parTrans" cxnId="{E817868E-2D1F-44D3-8D5A-AAD8E0B6930A}">
      <dgm:prSet/>
      <dgm:spPr/>
      <dgm:t>
        <a:bodyPr/>
        <a:lstStyle/>
        <a:p>
          <a:endParaRPr lang="en-US"/>
        </a:p>
      </dgm:t>
    </dgm:pt>
    <dgm:pt modelId="{D21E1543-8E88-4AC1-8D32-0FA956B3BD0B}" type="sibTrans" cxnId="{E817868E-2D1F-44D3-8D5A-AAD8E0B6930A}">
      <dgm:prSet/>
      <dgm:spPr/>
      <dgm:t>
        <a:bodyPr/>
        <a:lstStyle/>
        <a:p>
          <a:endParaRPr lang="en-US"/>
        </a:p>
      </dgm:t>
    </dgm:pt>
    <dgm:pt modelId="{1F5C276F-6515-4441-801D-C89BDDD70613}">
      <dgm:prSet phldrT="[Text]"/>
      <dgm:spPr/>
      <dgm:t>
        <a:bodyPr/>
        <a:lstStyle/>
        <a:p>
          <a:r>
            <a:rPr lang="en-US" dirty="0"/>
            <a:t>Temporarily hides selected classes in all reports</a:t>
          </a:r>
        </a:p>
      </dgm:t>
    </dgm:pt>
    <dgm:pt modelId="{7B6206BF-5227-4455-95E9-6A1F81B81423}" type="parTrans" cxnId="{5496A5EF-881C-471D-8B2A-E4119A78FD1A}">
      <dgm:prSet/>
      <dgm:spPr/>
      <dgm:t>
        <a:bodyPr/>
        <a:lstStyle/>
        <a:p>
          <a:endParaRPr lang="en-US"/>
        </a:p>
      </dgm:t>
    </dgm:pt>
    <dgm:pt modelId="{73F658F8-1381-4FDE-928A-BA402F1E953F}" type="sibTrans" cxnId="{5496A5EF-881C-471D-8B2A-E4119A78FD1A}">
      <dgm:prSet/>
      <dgm:spPr/>
      <dgm:t>
        <a:bodyPr/>
        <a:lstStyle/>
        <a:p>
          <a:endParaRPr lang="en-US"/>
        </a:p>
      </dgm:t>
    </dgm:pt>
    <dgm:pt modelId="{82CA92AF-6B12-449F-B13D-E638BB99CF44}">
      <dgm:prSet phldrT="[Text]"/>
      <dgm:spPr/>
      <dgm:t>
        <a:bodyPr/>
        <a:lstStyle/>
        <a:p>
          <a:r>
            <a:rPr lang="en-US" dirty="0"/>
            <a:t>Filter resets when you log out</a:t>
          </a:r>
        </a:p>
      </dgm:t>
    </dgm:pt>
    <dgm:pt modelId="{06A85F95-95C1-4104-A414-74A02891F380}" type="parTrans" cxnId="{A2C2222E-6F99-443A-A312-A51A3623A224}">
      <dgm:prSet/>
      <dgm:spPr/>
      <dgm:t>
        <a:bodyPr/>
        <a:lstStyle/>
        <a:p>
          <a:endParaRPr lang="en-US"/>
        </a:p>
      </dgm:t>
    </dgm:pt>
    <dgm:pt modelId="{808519EE-DA2E-4112-BC7C-6988D786EE42}" type="sibTrans" cxnId="{A2C2222E-6F99-443A-A312-A51A3623A224}">
      <dgm:prSet/>
      <dgm:spPr/>
      <dgm:t>
        <a:bodyPr/>
        <a:lstStyle/>
        <a:p>
          <a:endParaRPr lang="en-US"/>
        </a:p>
      </dgm:t>
    </dgm:pt>
    <dgm:pt modelId="{5946CD15-563C-438B-B985-C4C6430F8AEB}">
      <dgm:prSet/>
      <dgm:spPr/>
      <dgm:t>
        <a:bodyPr/>
        <a:lstStyle/>
        <a:p>
          <a:pPr>
            <a:buFontTx/>
            <a:buNone/>
          </a:pPr>
          <a:r>
            <a:rPr lang="en-US" dirty="0"/>
            <a:t>For all teachers, school- and complex-level users:</a:t>
          </a:r>
        </a:p>
      </dgm:t>
    </dgm:pt>
    <dgm:pt modelId="{692C7AF1-A42B-4A96-828F-2BF2ACD6151C}" type="parTrans" cxnId="{2099FC37-5BDE-4FE8-9C74-AFA617E23E19}">
      <dgm:prSet/>
      <dgm:spPr/>
      <dgm:t>
        <a:bodyPr/>
        <a:lstStyle/>
        <a:p>
          <a:endParaRPr lang="en-US"/>
        </a:p>
      </dgm:t>
    </dgm:pt>
    <dgm:pt modelId="{E79DC320-4864-4B9F-B200-342B5696B140}" type="sibTrans" cxnId="{2099FC37-5BDE-4FE8-9C74-AFA617E23E19}">
      <dgm:prSet/>
      <dgm:spPr/>
      <dgm:t>
        <a:bodyPr/>
        <a:lstStyle/>
        <a:p>
          <a:endParaRPr lang="en-US"/>
        </a:p>
      </dgm:t>
    </dgm:pt>
    <dgm:pt modelId="{A16D8C10-2C47-43AE-A329-66033D655B71}">
      <dgm:prSet phldrT="[Text]"/>
      <dgm:spPr/>
      <dgm:t>
        <a:bodyPr/>
        <a:lstStyle/>
        <a:p>
          <a:r>
            <a:rPr lang="en-US" dirty="0"/>
            <a:t>Filter panel</a:t>
          </a:r>
        </a:p>
      </dgm:t>
    </dgm:pt>
    <dgm:pt modelId="{D7FA19E7-1233-4A77-99CD-518588281756}" type="parTrans" cxnId="{30062F71-D05F-4505-A981-E4BFF51677D2}">
      <dgm:prSet/>
      <dgm:spPr/>
      <dgm:t>
        <a:bodyPr/>
        <a:lstStyle/>
        <a:p>
          <a:endParaRPr lang="en-US"/>
        </a:p>
      </dgm:t>
    </dgm:pt>
    <dgm:pt modelId="{5ACBEA29-AB90-4F8A-BA77-2EB06E02CE01}" type="sibTrans" cxnId="{30062F71-D05F-4505-A981-E4BFF51677D2}">
      <dgm:prSet/>
      <dgm:spPr/>
      <dgm:t>
        <a:bodyPr/>
        <a:lstStyle/>
        <a:p>
          <a:endParaRPr lang="en-US"/>
        </a:p>
      </dgm:t>
    </dgm:pt>
    <dgm:pt modelId="{5BC17918-CD60-417B-81CD-68EDD30F1826}">
      <dgm:prSet phldrT="[Text]"/>
      <dgm:spPr/>
      <dgm:t>
        <a:bodyPr/>
        <a:lstStyle/>
        <a:p>
          <a:r>
            <a:rPr lang="en-US" dirty="0"/>
            <a:t>Filter resets when you log out</a:t>
          </a:r>
        </a:p>
      </dgm:t>
    </dgm:pt>
    <dgm:pt modelId="{F1E0788C-1973-4A1D-AD89-8DA64707D8D0}" type="parTrans" cxnId="{61BE451F-DA8E-43D5-8E4C-E926B6CB868E}">
      <dgm:prSet/>
      <dgm:spPr/>
      <dgm:t>
        <a:bodyPr/>
        <a:lstStyle/>
        <a:p>
          <a:endParaRPr lang="en-US"/>
        </a:p>
      </dgm:t>
    </dgm:pt>
    <dgm:pt modelId="{D5B39059-241E-4DCE-BFB0-47F1871002C9}" type="sibTrans" cxnId="{61BE451F-DA8E-43D5-8E4C-E926B6CB868E}">
      <dgm:prSet/>
      <dgm:spPr/>
      <dgm:t>
        <a:bodyPr/>
        <a:lstStyle/>
        <a:p>
          <a:endParaRPr lang="en-US"/>
        </a:p>
      </dgm:t>
    </dgm:pt>
    <dgm:pt modelId="{9939EB5F-3314-47DC-B9B1-9E00340051EB}">
      <dgm:prSet phldrT="[Text]"/>
      <dgm:spPr/>
      <dgm:t>
        <a:bodyPr/>
        <a:lstStyle/>
        <a:p>
          <a:pPr>
            <a:buFontTx/>
            <a:buNone/>
          </a:pPr>
          <a:r>
            <a:rPr lang="en-US" dirty="0"/>
            <a:t>For complex-level users:</a:t>
          </a:r>
        </a:p>
      </dgm:t>
    </dgm:pt>
    <dgm:pt modelId="{F695BA48-C5AA-4A42-90E4-0E8730B72DEC}" type="parTrans" cxnId="{DF7E41B5-FD86-487B-B159-54911C8CFE51}">
      <dgm:prSet/>
      <dgm:spPr/>
      <dgm:t>
        <a:bodyPr/>
        <a:lstStyle/>
        <a:p>
          <a:endParaRPr lang="en-US"/>
        </a:p>
      </dgm:t>
    </dgm:pt>
    <dgm:pt modelId="{FEAFC109-C285-4838-A059-824E846C652B}" type="sibTrans" cxnId="{DF7E41B5-FD86-487B-B159-54911C8CFE51}">
      <dgm:prSet/>
      <dgm:spPr/>
      <dgm:t>
        <a:bodyPr/>
        <a:lstStyle/>
        <a:p>
          <a:endParaRPr lang="en-US"/>
        </a:p>
      </dgm:t>
    </dgm:pt>
    <dgm:pt modelId="{AC6AB864-65C0-4226-B636-818A17DE5DBD}">
      <dgm:prSet phldrT="[Text]"/>
      <dgm:spPr>
        <a:solidFill>
          <a:schemeClr val="accent1">
            <a:lumMod val="50000"/>
          </a:schemeClr>
        </a:solidFill>
      </dgm:spPr>
      <dgm:t>
        <a:bodyPr/>
        <a:lstStyle/>
        <a:p>
          <a:r>
            <a:rPr lang="en-US" dirty="0"/>
            <a:t>Use Teachers’ Test Selections</a:t>
          </a:r>
        </a:p>
      </dgm:t>
    </dgm:pt>
    <dgm:pt modelId="{446CDA2A-A3EC-4667-AD4C-94AB90DBE6AE}" type="parTrans" cxnId="{B8B7E6DB-9251-4D11-B8D5-E31A3ACC9192}">
      <dgm:prSet/>
      <dgm:spPr/>
      <dgm:t>
        <a:bodyPr/>
        <a:lstStyle/>
        <a:p>
          <a:endParaRPr lang="en-US"/>
        </a:p>
      </dgm:t>
    </dgm:pt>
    <dgm:pt modelId="{01131D46-DCFF-4F23-9570-6A7566A61CB7}" type="sibTrans" cxnId="{B8B7E6DB-9251-4D11-B8D5-E31A3ACC9192}">
      <dgm:prSet/>
      <dgm:spPr/>
      <dgm:t>
        <a:bodyPr/>
        <a:lstStyle/>
        <a:p>
          <a:endParaRPr lang="en-US"/>
        </a:p>
      </dgm:t>
    </dgm:pt>
    <dgm:pt modelId="{C48ED6FE-5650-4506-A0AF-C7BE7B1DE249}">
      <dgm:prSet/>
      <dgm:spPr/>
      <dgm:t>
        <a:bodyPr/>
        <a:lstStyle/>
        <a:p>
          <a:pPr>
            <a:buFontTx/>
            <a:buNone/>
          </a:pPr>
          <a:r>
            <a:rPr lang="en-US" dirty="0"/>
            <a:t>For school and  complex users:</a:t>
          </a:r>
        </a:p>
      </dgm:t>
    </dgm:pt>
    <dgm:pt modelId="{3EDF4C0E-1B6F-4A73-A001-1256E55C56E2}" type="parTrans" cxnId="{B06FE8A5-AC36-424A-92AD-1C95F0F003E0}">
      <dgm:prSet/>
      <dgm:spPr/>
      <dgm:t>
        <a:bodyPr/>
        <a:lstStyle/>
        <a:p>
          <a:endParaRPr lang="en-US"/>
        </a:p>
      </dgm:t>
    </dgm:pt>
    <dgm:pt modelId="{1D160497-B417-4476-BE32-30F9FB3D1A96}" type="sibTrans" cxnId="{B06FE8A5-AC36-424A-92AD-1C95F0F003E0}">
      <dgm:prSet/>
      <dgm:spPr/>
      <dgm:t>
        <a:bodyPr/>
        <a:lstStyle/>
        <a:p>
          <a:endParaRPr lang="en-US"/>
        </a:p>
      </dgm:t>
    </dgm:pt>
    <dgm:pt modelId="{F1B21F4A-A200-4DCD-ABCA-5E58D891898C}">
      <dgm:prSet phldrT="[Text]"/>
      <dgm:spPr/>
      <dgm:t>
        <a:bodyPr/>
        <a:lstStyle/>
        <a:p>
          <a:r>
            <a:rPr lang="en-US" dirty="0"/>
            <a:t>My Settings menu</a:t>
          </a:r>
        </a:p>
      </dgm:t>
    </dgm:pt>
    <dgm:pt modelId="{B8168E1C-75F5-4883-8895-E7075F89F79D}" type="parTrans" cxnId="{9897C4F9-2FD8-40F4-B555-0458F6BA423C}">
      <dgm:prSet/>
      <dgm:spPr/>
      <dgm:t>
        <a:bodyPr/>
        <a:lstStyle/>
        <a:p>
          <a:endParaRPr lang="en-US"/>
        </a:p>
      </dgm:t>
    </dgm:pt>
    <dgm:pt modelId="{A66BE7DA-518E-40CD-8D51-7F9438721046}" type="sibTrans" cxnId="{9897C4F9-2FD8-40F4-B555-0458F6BA423C}">
      <dgm:prSet/>
      <dgm:spPr/>
      <dgm:t>
        <a:bodyPr/>
        <a:lstStyle/>
        <a:p>
          <a:endParaRPr lang="en-US"/>
        </a:p>
      </dgm:t>
    </dgm:pt>
    <dgm:pt modelId="{886E8BE8-A8D0-44C2-B532-87D3CA977A52}">
      <dgm:prSet phldrT="[Text]"/>
      <dgm:spPr/>
      <dgm:t>
        <a:bodyPr/>
        <a:lstStyle/>
        <a:p>
          <a:r>
            <a:rPr lang="en-US" dirty="0"/>
            <a:t>Omits those teachers’ rosters from the tests the teachers have omitted</a:t>
          </a:r>
        </a:p>
      </dgm:t>
    </dgm:pt>
    <dgm:pt modelId="{6BBBF1C5-5811-479C-BCF0-D4205C9C611A}" type="parTrans" cxnId="{AB2FB004-2355-4823-8541-738A794EBEE3}">
      <dgm:prSet/>
      <dgm:spPr/>
      <dgm:t>
        <a:bodyPr/>
        <a:lstStyle/>
        <a:p>
          <a:endParaRPr lang="en-US"/>
        </a:p>
      </dgm:t>
    </dgm:pt>
    <dgm:pt modelId="{C21DCDC9-381F-4FF0-9AF6-3BA67A1FB065}" type="sibTrans" cxnId="{AB2FB004-2355-4823-8541-738A794EBEE3}">
      <dgm:prSet/>
      <dgm:spPr/>
      <dgm:t>
        <a:bodyPr/>
        <a:lstStyle/>
        <a:p>
          <a:endParaRPr lang="en-US"/>
        </a:p>
      </dgm:t>
    </dgm:pt>
    <dgm:pt modelId="{E3629894-5B80-4904-9644-87746139274E}">
      <dgm:prSet phldrT="[Text]"/>
      <dgm:spPr/>
      <dgm:t>
        <a:bodyPr/>
        <a:lstStyle/>
        <a:p>
          <a:r>
            <a:rPr lang="en-US" dirty="0"/>
            <a:t>Setting will persist until you change it</a:t>
          </a:r>
        </a:p>
      </dgm:t>
    </dgm:pt>
    <dgm:pt modelId="{0A04194D-0C20-41EF-88BB-19ACF1D41E88}" type="parTrans" cxnId="{3DFE2A08-009A-4278-86F3-B8C68E98368F}">
      <dgm:prSet/>
      <dgm:spPr/>
      <dgm:t>
        <a:bodyPr/>
        <a:lstStyle/>
        <a:p>
          <a:endParaRPr lang="en-US"/>
        </a:p>
      </dgm:t>
    </dgm:pt>
    <dgm:pt modelId="{2EA3446B-3554-4B16-881F-1BB24C1388FC}" type="sibTrans" cxnId="{3DFE2A08-009A-4278-86F3-B8C68E98368F}">
      <dgm:prSet/>
      <dgm:spPr/>
      <dgm:t>
        <a:bodyPr/>
        <a:lstStyle/>
        <a:p>
          <a:endParaRPr lang="en-US"/>
        </a:p>
      </dgm:t>
    </dgm:pt>
    <dgm:pt modelId="{69BFF269-C7E8-45A7-B18A-C057149200C8}">
      <dgm:prSet phldrT="[Text]"/>
      <dgm:spPr/>
      <dgm:t>
        <a:bodyPr/>
        <a:lstStyle/>
        <a:p>
          <a:r>
            <a:rPr lang="en-US" dirty="0"/>
            <a:t>Filter resets when you log out</a:t>
          </a:r>
        </a:p>
      </dgm:t>
    </dgm:pt>
    <dgm:pt modelId="{2A989447-1C69-4B04-9267-D49F5D2EF3C2}" type="parTrans" cxnId="{468F875C-2468-494D-8050-11EB00654BF6}">
      <dgm:prSet/>
      <dgm:spPr/>
      <dgm:t>
        <a:bodyPr/>
        <a:lstStyle/>
        <a:p>
          <a:endParaRPr lang="en-US"/>
        </a:p>
      </dgm:t>
    </dgm:pt>
    <dgm:pt modelId="{79EFB0AC-CE9A-4004-A15F-F43FA658C640}" type="sibTrans" cxnId="{468F875C-2468-494D-8050-11EB00654BF6}">
      <dgm:prSet/>
      <dgm:spPr/>
      <dgm:t>
        <a:bodyPr/>
        <a:lstStyle/>
        <a:p>
          <a:endParaRPr lang="en-US"/>
        </a:p>
      </dgm:t>
    </dgm:pt>
    <dgm:pt modelId="{E19B89CD-629F-4CAB-97A8-54A9C40E566A}">
      <dgm:prSet phldrT="[Text]"/>
      <dgm:spPr/>
      <dgm:t>
        <a:bodyPr/>
        <a:lstStyle/>
        <a:p>
          <a:r>
            <a:rPr lang="en-US" dirty="0"/>
            <a:t>Temporarily displays results from a specific category of test reasons, like Spring or Fall</a:t>
          </a:r>
        </a:p>
      </dgm:t>
    </dgm:pt>
    <dgm:pt modelId="{A112C955-A326-4D05-A8B1-AA0E8674F87F}" type="parTrans" cxnId="{1EBBFB95-A3D5-40C7-B81A-B657E6EA64D2}">
      <dgm:prSet/>
      <dgm:spPr/>
      <dgm:t>
        <a:bodyPr/>
        <a:lstStyle/>
        <a:p>
          <a:endParaRPr lang="en-US"/>
        </a:p>
      </dgm:t>
    </dgm:pt>
    <dgm:pt modelId="{D5044899-7390-4CCF-9E2D-8AA113779A1A}" type="sibTrans" cxnId="{1EBBFB95-A3D5-40C7-B81A-B657E6EA64D2}">
      <dgm:prSet/>
      <dgm:spPr/>
      <dgm:t>
        <a:bodyPr/>
        <a:lstStyle/>
        <a:p>
          <a:endParaRPr lang="en-US"/>
        </a:p>
      </dgm:t>
    </dgm:pt>
    <dgm:pt modelId="{85EB5932-BE9B-481E-BBCA-909E567D55A0}">
      <dgm:prSet phldrT="[Text]"/>
      <dgm:spPr>
        <a:solidFill>
          <a:srgbClr val="007AA7"/>
        </a:solidFill>
      </dgm:spPr>
      <dgm:t>
        <a:bodyPr/>
        <a:lstStyle/>
        <a:p>
          <a:r>
            <a:rPr lang="en-US" dirty="0"/>
            <a:t>Filter by School</a:t>
          </a:r>
        </a:p>
      </dgm:t>
    </dgm:pt>
    <dgm:pt modelId="{4C023D94-2662-49BE-A00C-E76840F51768}" type="sibTrans" cxnId="{B67BDE1C-B1E1-4E2C-A79B-88F8C11DACEF}">
      <dgm:prSet/>
      <dgm:spPr/>
      <dgm:t>
        <a:bodyPr/>
        <a:lstStyle/>
        <a:p>
          <a:endParaRPr lang="en-US"/>
        </a:p>
      </dgm:t>
    </dgm:pt>
    <dgm:pt modelId="{26BAB269-723C-41F7-B035-3D61B4AAA42B}" type="parTrans" cxnId="{B67BDE1C-B1E1-4E2C-A79B-88F8C11DACEF}">
      <dgm:prSet/>
      <dgm:spPr/>
      <dgm:t>
        <a:bodyPr/>
        <a:lstStyle/>
        <a:p>
          <a:endParaRPr lang="en-US"/>
        </a:p>
      </dgm:t>
    </dgm:pt>
    <dgm:pt modelId="{FFC27318-E108-41F8-8B90-9C48F358466A}">
      <dgm:prSet phldrT="[Text]"/>
      <dgm:spPr/>
      <dgm:t>
        <a:bodyPr/>
        <a:lstStyle/>
        <a:p>
          <a:endParaRPr lang="en-US" dirty="0"/>
        </a:p>
      </dgm:t>
    </dgm:pt>
    <dgm:pt modelId="{BBAFFF19-A9B2-43E1-9F92-90A93FDB5EFB}" type="parTrans" cxnId="{15D825ED-2FFC-4238-9CB9-2A3E147BA3E6}">
      <dgm:prSet/>
      <dgm:spPr/>
      <dgm:t>
        <a:bodyPr/>
        <a:lstStyle/>
        <a:p>
          <a:endParaRPr lang="en-US"/>
        </a:p>
      </dgm:t>
    </dgm:pt>
    <dgm:pt modelId="{22B32F02-18C5-4336-BEBB-B1B472F79C1D}" type="sibTrans" cxnId="{15D825ED-2FFC-4238-9CB9-2A3E147BA3E6}">
      <dgm:prSet/>
      <dgm:spPr/>
      <dgm:t>
        <a:bodyPr/>
        <a:lstStyle/>
        <a:p>
          <a:endParaRPr lang="en-US"/>
        </a:p>
      </dgm:t>
    </dgm:pt>
    <dgm:pt modelId="{EFBB0F11-7005-40C8-B521-60B67C3C8B66}">
      <dgm:prSet phldrT="[Text]"/>
      <dgm:spPr/>
      <dgm:t>
        <a:bodyPr/>
        <a:lstStyle/>
        <a:p>
          <a:r>
            <a:rPr lang="en-US" dirty="0"/>
            <a:t>Filter panel (Performance on Tests report)</a:t>
          </a:r>
        </a:p>
      </dgm:t>
    </dgm:pt>
    <dgm:pt modelId="{5168BC25-F7CF-4266-80C6-8E3BA02A21B4}" type="parTrans" cxnId="{E0B1C4AA-5894-4562-9AB4-B26DBD8D6B37}">
      <dgm:prSet/>
      <dgm:spPr/>
      <dgm:t>
        <a:bodyPr/>
        <a:lstStyle/>
        <a:p>
          <a:endParaRPr lang="en-US"/>
        </a:p>
      </dgm:t>
    </dgm:pt>
    <dgm:pt modelId="{07E377B9-7C17-4A32-8621-BB4834CD4373}" type="sibTrans" cxnId="{E0B1C4AA-5894-4562-9AB4-B26DBD8D6B37}">
      <dgm:prSet/>
      <dgm:spPr/>
      <dgm:t>
        <a:bodyPr/>
        <a:lstStyle/>
        <a:p>
          <a:endParaRPr lang="en-US"/>
        </a:p>
      </dgm:t>
    </dgm:pt>
    <dgm:pt modelId="{95843DB9-C4FE-4790-A262-3923EFA91350}">
      <dgm:prSet phldrT="[Text]"/>
      <dgm:spPr/>
      <dgm:t>
        <a:bodyPr/>
        <a:lstStyle/>
        <a:p>
          <a:r>
            <a:rPr lang="en-US" dirty="0"/>
            <a:t>Temporarily displays results from a specific school</a:t>
          </a:r>
        </a:p>
      </dgm:t>
    </dgm:pt>
    <dgm:pt modelId="{0D30A3BA-4F94-4852-872D-A7581E0051BA}" type="parTrans" cxnId="{0BD0AE78-6097-46A4-B3C1-15DB1780839B}">
      <dgm:prSet/>
      <dgm:spPr/>
      <dgm:t>
        <a:bodyPr/>
        <a:lstStyle/>
        <a:p>
          <a:endParaRPr lang="en-US"/>
        </a:p>
      </dgm:t>
    </dgm:pt>
    <dgm:pt modelId="{52F3254D-BE80-48CE-B76C-80FD6646F171}" type="sibTrans" cxnId="{0BD0AE78-6097-46A4-B3C1-15DB1780839B}">
      <dgm:prSet/>
      <dgm:spPr/>
      <dgm:t>
        <a:bodyPr/>
        <a:lstStyle/>
        <a:p>
          <a:endParaRPr lang="en-US"/>
        </a:p>
      </dgm:t>
    </dgm:pt>
    <dgm:pt modelId="{816A9F47-BB1B-482E-B28F-C37C4B7A02B7}">
      <dgm:prSet phldrT="[Text]"/>
      <dgm:spPr/>
      <dgm:t>
        <a:bodyPr/>
        <a:lstStyle/>
        <a:p>
          <a:r>
            <a:rPr lang="en-US" dirty="0"/>
            <a:t>Filter resets when you log out</a:t>
          </a:r>
        </a:p>
      </dgm:t>
    </dgm:pt>
    <dgm:pt modelId="{6E4DF6E1-6B1C-4F16-9E93-54F091F3C342}" type="parTrans" cxnId="{A789EA73-EBF5-411E-82C0-8DD8DB9374CB}">
      <dgm:prSet/>
      <dgm:spPr/>
      <dgm:t>
        <a:bodyPr/>
        <a:lstStyle/>
        <a:p>
          <a:endParaRPr lang="en-US"/>
        </a:p>
      </dgm:t>
    </dgm:pt>
    <dgm:pt modelId="{1203D8D6-7599-4FF5-B02B-3449DDFD4178}" type="sibTrans" cxnId="{A789EA73-EBF5-411E-82C0-8DD8DB9374CB}">
      <dgm:prSet/>
      <dgm:spPr/>
      <dgm:t>
        <a:bodyPr/>
        <a:lstStyle/>
        <a:p>
          <a:endParaRPr lang="en-US"/>
        </a:p>
      </dgm:t>
    </dgm:pt>
    <dgm:pt modelId="{6998E36C-42F1-4A8B-9C11-45DCBF68F6AB}">
      <dgm:prSet phldrT="[Text]"/>
      <dgm:spPr/>
      <dgm:t>
        <a:bodyPr/>
        <a:lstStyle/>
        <a:p>
          <a:pPr>
            <a:buFontTx/>
            <a:buNone/>
          </a:pPr>
          <a:r>
            <a:rPr lang="en-US" dirty="0"/>
            <a:t>For teachers:</a:t>
          </a:r>
        </a:p>
      </dgm:t>
    </dgm:pt>
    <dgm:pt modelId="{A1FE249D-FA7B-448D-982E-08AB30175597}" type="parTrans" cxnId="{5B41444B-F721-4E82-9AEC-B62D80C83719}">
      <dgm:prSet/>
      <dgm:spPr/>
      <dgm:t>
        <a:bodyPr/>
        <a:lstStyle/>
        <a:p>
          <a:endParaRPr lang="en-US"/>
        </a:p>
      </dgm:t>
    </dgm:pt>
    <dgm:pt modelId="{7DAE5070-7AD3-4373-8A57-E7F039CB5BD0}" type="sibTrans" cxnId="{5B41444B-F721-4E82-9AEC-B62D80C83719}">
      <dgm:prSet/>
      <dgm:spPr/>
      <dgm:t>
        <a:bodyPr/>
        <a:lstStyle/>
        <a:p>
          <a:endParaRPr lang="en-US"/>
        </a:p>
      </dgm:t>
    </dgm:pt>
    <dgm:pt modelId="{F3370EF4-F0B8-4C5F-8B02-D5150C6B96A0}">
      <dgm:prSet phldrT="[Text]"/>
      <dgm:spPr/>
      <dgm:t>
        <a:bodyPr/>
        <a:lstStyle/>
        <a:p>
          <a:r>
            <a:rPr lang="en-US" dirty="0"/>
            <a:t>Note: Users above a teacher level will not see “select tests” and will have to defer to the teachers’ selections.</a:t>
          </a:r>
        </a:p>
      </dgm:t>
    </dgm:pt>
    <dgm:pt modelId="{2F61C646-DB5B-4258-A431-10B4D55D86B3}" type="parTrans" cxnId="{824B51F6-1EA1-4F2C-9C3E-CF489012FBA6}">
      <dgm:prSet/>
      <dgm:spPr/>
      <dgm:t>
        <a:bodyPr/>
        <a:lstStyle/>
        <a:p>
          <a:endParaRPr lang="en-US"/>
        </a:p>
      </dgm:t>
    </dgm:pt>
    <dgm:pt modelId="{A39E66B6-ADD5-4072-93D5-C39B2CB4AF95}" type="sibTrans" cxnId="{824B51F6-1EA1-4F2C-9C3E-CF489012FBA6}">
      <dgm:prSet/>
      <dgm:spPr/>
      <dgm:t>
        <a:bodyPr/>
        <a:lstStyle/>
        <a:p>
          <a:endParaRPr lang="en-US"/>
        </a:p>
      </dgm:t>
    </dgm:pt>
    <dgm:pt modelId="{887A9B2E-FAC3-4031-9236-2A0AB3CE5813}" type="pres">
      <dgm:prSet presAssocID="{B4480EBF-81A4-45C7-BDDD-ED5E76A96F67}" presName="Name0" presStyleCnt="0">
        <dgm:presLayoutVars>
          <dgm:dir/>
          <dgm:animLvl val="lvl"/>
          <dgm:resizeHandles val="exact"/>
        </dgm:presLayoutVars>
      </dgm:prSet>
      <dgm:spPr/>
    </dgm:pt>
    <dgm:pt modelId="{F93AFD88-2986-4535-86C1-D83CB6A68612}" type="pres">
      <dgm:prSet presAssocID="{C49A544F-A8A5-4145-802D-F20E2B3B3B12}" presName="composite" presStyleCnt="0"/>
      <dgm:spPr/>
    </dgm:pt>
    <dgm:pt modelId="{1B1CB7F7-ED4E-4692-BEBF-F63F5431E509}" type="pres">
      <dgm:prSet presAssocID="{C49A544F-A8A5-4145-802D-F20E2B3B3B12}" presName="parTx" presStyleLbl="alignNode1" presStyleIdx="0" presStyleCnt="6">
        <dgm:presLayoutVars>
          <dgm:chMax val="0"/>
          <dgm:chPref val="0"/>
          <dgm:bulletEnabled val="1"/>
        </dgm:presLayoutVars>
      </dgm:prSet>
      <dgm:spPr/>
    </dgm:pt>
    <dgm:pt modelId="{C861E067-8297-47E1-A0BC-575FD5325F82}" type="pres">
      <dgm:prSet presAssocID="{C49A544F-A8A5-4145-802D-F20E2B3B3B12}" presName="desTx" presStyleLbl="alignAccFollowNode1" presStyleIdx="0" presStyleCnt="6">
        <dgm:presLayoutVars>
          <dgm:bulletEnabled val="1"/>
        </dgm:presLayoutVars>
      </dgm:prSet>
      <dgm:spPr/>
    </dgm:pt>
    <dgm:pt modelId="{7B0EC9D1-A486-40D4-B378-E476C2F657CD}" type="pres">
      <dgm:prSet presAssocID="{F4B9173E-073D-4F6A-A186-73E9422F6C43}" presName="space" presStyleCnt="0"/>
      <dgm:spPr/>
    </dgm:pt>
    <dgm:pt modelId="{E3C5A588-6DE8-4B30-A39D-73B15CB0801D}" type="pres">
      <dgm:prSet presAssocID="{AC6AB864-65C0-4226-B636-818A17DE5DBD}" presName="composite" presStyleCnt="0"/>
      <dgm:spPr/>
    </dgm:pt>
    <dgm:pt modelId="{EEDF27F6-0B18-4AF1-8032-E5C43E61852C}" type="pres">
      <dgm:prSet presAssocID="{AC6AB864-65C0-4226-B636-818A17DE5DBD}" presName="parTx" presStyleLbl="alignNode1" presStyleIdx="1" presStyleCnt="6">
        <dgm:presLayoutVars>
          <dgm:chMax val="0"/>
          <dgm:chPref val="0"/>
          <dgm:bulletEnabled val="1"/>
        </dgm:presLayoutVars>
      </dgm:prSet>
      <dgm:spPr/>
    </dgm:pt>
    <dgm:pt modelId="{9D92AF06-6443-4C70-91E9-1B9817915D6B}" type="pres">
      <dgm:prSet presAssocID="{AC6AB864-65C0-4226-B636-818A17DE5DBD}" presName="desTx" presStyleLbl="alignAccFollowNode1" presStyleIdx="1" presStyleCnt="6">
        <dgm:presLayoutVars>
          <dgm:bulletEnabled val="1"/>
        </dgm:presLayoutVars>
      </dgm:prSet>
      <dgm:spPr/>
    </dgm:pt>
    <dgm:pt modelId="{E5414CBB-CCD1-4B63-800F-9199E1C2DB15}" type="pres">
      <dgm:prSet presAssocID="{01131D46-DCFF-4F23-9570-6A7566A61CB7}" presName="space" presStyleCnt="0"/>
      <dgm:spPr/>
    </dgm:pt>
    <dgm:pt modelId="{58BC1D64-FFFE-412A-876B-E2DD09185E6C}" type="pres">
      <dgm:prSet presAssocID="{50D21550-8727-46D0-8E9A-FAFBAE68131E}" presName="composite" presStyleCnt="0"/>
      <dgm:spPr/>
    </dgm:pt>
    <dgm:pt modelId="{C9C8E5A7-FC7B-4E7B-BA6E-3EC0E4434009}" type="pres">
      <dgm:prSet presAssocID="{50D21550-8727-46D0-8E9A-FAFBAE68131E}" presName="parTx" presStyleLbl="alignNode1" presStyleIdx="2" presStyleCnt="6">
        <dgm:presLayoutVars>
          <dgm:chMax val="0"/>
          <dgm:chPref val="0"/>
          <dgm:bulletEnabled val="1"/>
        </dgm:presLayoutVars>
      </dgm:prSet>
      <dgm:spPr/>
    </dgm:pt>
    <dgm:pt modelId="{3F6024F4-3545-44C1-AE10-2F0D7F763428}" type="pres">
      <dgm:prSet presAssocID="{50D21550-8727-46D0-8E9A-FAFBAE68131E}" presName="desTx" presStyleLbl="alignAccFollowNode1" presStyleIdx="2" presStyleCnt="6">
        <dgm:presLayoutVars>
          <dgm:bulletEnabled val="1"/>
        </dgm:presLayoutVars>
      </dgm:prSet>
      <dgm:spPr/>
    </dgm:pt>
    <dgm:pt modelId="{101F1058-5E31-403D-A021-2065DBA0C220}" type="pres">
      <dgm:prSet presAssocID="{17606D3C-D7CC-4A4C-BB57-EE3F6A4B3DF6}" presName="space" presStyleCnt="0"/>
      <dgm:spPr/>
    </dgm:pt>
    <dgm:pt modelId="{0F40367D-25CB-4013-9526-87663DB63788}" type="pres">
      <dgm:prSet presAssocID="{DBBF5067-D2B7-42A8-AC44-4EDF04703C6C}" presName="composite" presStyleCnt="0"/>
      <dgm:spPr/>
    </dgm:pt>
    <dgm:pt modelId="{8F053DE3-CBF4-486D-9CB3-6AA983CFF62D}" type="pres">
      <dgm:prSet presAssocID="{DBBF5067-D2B7-42A8-AC44-4EDF04703C6C}" presName="parTx" presStyleLbl="alignNode1" presStyleIdx="3" presStyleCnt="6" custLinFactX="9115" custLinFactNeighborX="100000" custLinFactNeighborY="1279">
        <dgm:presLayoutVars>
          <dgm:chMax val="0"/>
          <dgm:chPref val="0"/>
          <dgm:bulletEnabled val="1"/>
        </dgm:presLayoutVars>
      </dgm:prSet>
      <dgm:spPr/>
    </dgm:pt>
    <dgm:pt modelId="{36DC5623-7DAD-47E7-8A4A-880237119A9C}" type="pres">
      <dgm:prSet presAssocID="{DBBF5067-D2B7-42A8-AC44-4EDF04703C6C}" presName="desTx" presStyleLbl="alignAccFollowNode1" presStyleIdx="3" presStyleCnt="6" custLinFactX="9516" custLinFactNeighborX="100000" custLinFactNeighborY="784">
        <dgm:presLayoutVars>
          <dgm:bulletEnabled val="1"/>
        </dgm:presLayoutVars>
      </dgm:prSet>
      <dgm:spPr/>
    </dgm:pt>
    <dgm:pt modelId="{ABD3208E-7942-423C-AECE-1354A80A5718}" type="pres">
      <dgm:prSet presAssocID="{023854C9-B085-420C-9103-2C15C201AA8D}" presName="space" presStyleCnt="0"/>
      <dgm:spPr/>
    </dgm:pt>
    <dgm:pt modelId="{40672CDC-81E3-4BC3-9628-8FABB284FFF8}" type="pres">
      <dgm:prSet presAssocID="{38981BBC-672E-4E8B-9E9C-640299223287}" presName="composite" presStyleCnt="0"/>
      <dgm:spPr/>
    </dgm:pt>
    <dgm:pt modelId="{B6CE59EE-2734-413A-8A74-FF480C101972}" type="pres">
      <dgm:prSet presAssocID="{38981BBC-672E-4E8B-9E9C-640299223287}" presName="parTx" presStyleLbl="alignNode1" presStyleIdx="4" presStyleCnt="6" custLinFactX="-17628" custLinFactNeighborX="-100000" custLinFactNeighborY="1439">
        <dgm:presLayoutVars>
          <dgm:chMax val="0"/>
          <dgm:chPref val="0"/>
          <dgm:bulletEnabled val="1"/>
        </dgm:presLayoutVars>
      </dgm:prSet>
      <dgm:spPr/>
    </dgm:pt>
    <dgm:pt modelId="{A80C7B70-B064-48CA-BB25-A29FE3974044}" type="pres">
      <dgm:prSet presAssocID="{38981BBC-672E-4E8B-9E9C-640299223287}" presName="desTx" presStyleLbl="alignAccFollowNode1" presStyleIdx="4" presStyleCnt="6" custLinFactX="-17752" custLinFactNeighborX="-100000" custLinFactNeighborY="291">
        <dgm:presLayoutVars>
          <dgm:bulletEnabled val="1"/>
        </dgm:presLayoutVars>
      </dgm:prSet>
      <dgm:spPr/>
    </dgm:pt>
    <dgm:pt modelId="{9BF3039C-71FE-4A28-80BE-EC9FDEA4D4A8}" type="pres">
      <dgm:prSet presAssocID="{72667CB5-DC3D-4EBB-8A88-172CE6C04B84}" presName="space" presStyleCnt="0"/>
      <dgm:spPr/>
    </dgm:pt>
    <dgm:pt modelId="{4AEE46A2-E3A1-4637-911A-4887192BA9E2}" type="pres">
      <dgm:prSet presAssocID="{85EB5932-BE9B-481E-BBCA-909E567D55A0}" presName="composite" presStyleCnt="0"/>
      <dgm:spPr/>
    </dgm:pt>
    <dgm:pt modelId="{BFA6F56F-F0F7-4D48-889B-1E5A1594D39A}" type="pres">
      <dgm:prSet presAssocID="{85EB5932-BE9B-481E-BBCA-909E567D55A0}" presName="parTx" presStyleLbl="alignNode1" presStyleIdx="5" presStyleCnt="6">
        <dgm:presLayoutVars>
          <dgm:chMax val="0"/>
          <dgm:chPref val="0"/>
          <dgm:bulletEnabled val="1"/>
        </dgm:presLayoutVars>
      </dgm:prSet>
      <dgm:spPr/>
    </dgm:pt>
    <dgm:pt modelId="{ED1269B7-F8DF-42CB-9823-57599BEFF21E}" type="pres">
      <dgm:prSet presAssocID="{85EB5932-BE9B-481E-BBCA-909E567D55A0}" presName="desTx" presStyleLbl="alignAccFollowNode1" presStyleIdx="5" presStyleCnt="6">
        <dgm:presLayoutVars>
          <dgm:bulletEnabled val="1"/>
        </dgm:presLayoutVars>
      </dgm:prSet>
      <dgm:spPr/>
    </dgm:pt>
  </dgm:ptLst>
  <dgm:cxnLst>
    <dgm:cxn modelId="{AB2FB004-2355-4823-8541-738A794EBEE3}" srcId="{AC6AB864-65C0-4226-B636-818A17DE5DBD}" destId="{886E8BE8-A8D0-44C2-B532-87D3CA977A52}" srcOrd="2" destOrd="0" parTransId="{6BBBF1C5-5811-479C-BCF0-D4205C9C611A}" sibTransId="{C21DCDC9-381F-4FF0-9AF6-3BA67A1FB065}"/>
    <dgm:cxn modelId="{3DFE2A08-009A-4278-86F3-B8C68E98368F}" srcId="{AC6AB864-65C0-4226-B636-818A17DE5DBD}" destId="{E3629894-5B80-4904-9644-87746139274E}" srcOrd="3" destOrd="0" parTransId="{0A04194D-0C20-41EF-88BB-19ACF1D41E88}" sibTransId="{2EA3446B-3554-4B16-881F-1BB24C1388FC}"/>
    <dgm:cxn modelId="{F0D6080B-CBA6-48AA-A197-CB316C5C9AC3}" type="presOf" srcId="{85EB5932-BE9B-481E-BBCA-909E567D55A0}" destId="{BFA6F56F-F0F7-4D48-889B-1E5A1594D39A}" srcOrd="0" destOrd="0" presId="urn:microsoft.com/office/officeart/2005/8/layout/hList1"/>
    <dgm:cxn modelId="{8D1C910C-1857-4BE1-89C0-DD89ACA95FC8}" srcId="{50D21550-8727-46D0-8E9A-FAFBAE68131E}" destId="{56C8A507-0D3D-4613-8058-17DEE5DC5A6C}" srcOrd="1" destOrd="0" parTransId="{D50553D1-3C17-4C3F-9773-36B6DC2C88AD}" sibTransId="{4244C510-0FC5-4F4C-9705-2A3452CC9B7D}"/>
    <dgm:cxn modelId="{6FF50D0E-C478-45DA-88BB-68C2A73B496E}" type="presOf" srcId="{6602001D-2484-4544-8AA1-4253C79024D7}" destId="{C861E067-8297-47E1-A0BC-575FD5325F82}" srcOrd="0" destOrd="1" presId="urn:microsoft.com/office/officeart/2005/8/layout/hList1"/>
    <dgm:cxn modelId="{35745616-31FD-4F90-9CA1-704C146332D7}" type="presOf" srcId="{69BFF269-C7E8-45A7-B18A-C057149200C8}" destId="{3F6024F4-3545-44C1-AE10-2F0D7F763428}" srcOrd="0" destOrd="3" presId="urn:microsoft.com/office/officeart/2005/8/layout/hList1"/>
    <dgm:cxn modelId="{C8A2BF19-0AA4-4073-BC4C-E3653329F698}" type="presOf" srcId="{56C8A507-0D3D-4613-8058-17DEE5DC5A6C}" destId="{3F6024F4-3545-44C1-AE10-2F0D7F763428}" srcOrd="0" destOrd="1" presId="urn:microsoft.com/office/officeart/2005/8/layout/hList1"/>
    <dgm:cxn modelId="{9EF7C61C-B6F8-4501-A931-334F315D146A}" type="presOf" srcId="{C49A544F-A8A5-4145-802D-F20E2B3B3B12}" destId="{1B1CB7F7-ED4E-4692-BEBF-F63F5431E509}" srcOrd="0" destOrd="0" presId="urn:microsoft.com/office/officeart/2005/8/layout/hList1"/>
    <dgm:cxn modelId="{B67BDE1C-B1E1-4E2C-A79B-88F8C11DACEF}" srcId="{B4480EBF-81A4-45C7-BDDD-ED5E76A96F67}" destId="{85EB5932-BE9B-481E-BBCA-909E567D55A0}" srcOrd="5" destOrd="0" parTransId="{26BAB269-723C-41F7-B035-3D61B4AAA42B}" sibTransId="{4C023D94-2662-49BE-A00C-E76840F51768}"/>
    <dgm:cxn modelId="{61BE451F-DA8E-43D5-8E4C-E926B6CB868E}" srcId="{38981BBC-672E-4E8B-9E9C-640299223287}" destId="{5BC17918-CD60-417B-81CD-68EDD30F1826}" srcOrd="3" destOrd="0" parTransId="{F1E0788C-1973-4A1D-AD89-8DA64707D8D0}" sibTransId="{D5B39059-241E-4DCE-BFB0-47F1871002C9}"/>
    <dgm:cxn modelId="{EEA36C22-F55A-4443-9C40-7D06CFFEE029}" type="presOf" srcId="{E412B38F-3939-41D5-A662-8884F268132A}" destId="{36DC5623-7DAD-47E7-8A4A-880237119A9C}" srcOrd="0" destOrd="0" presId="urn:microsoft.com/office/officeart/2005/8/layout/hList1"/>
    <dgm:cxn modelId="{E584062B-3ABF-4EDC-B97B-0CEE260EC7ED}" type="presOf" srcId="{5946CD15-563C-438B-B985-C4C6430F8AEB}" destId="{A80C7B70-B064-48CA-BB25-A29FE3974044}" srcOrd="0" destOrd="0" presId="urn:microsoft.com/office/officeart/2005/8/layout/hList1"/>
    <dgm:cxn modelId="{A2C2222E-6F99-443A-A312-A51A3623A224}" srcId="{DBBF5067-D2B7-42A8-AC44-4EDF04703C6C}" destId="{82CA92AF-6B12-449F-B13D-E638BB99CF44}" srcOrd="3" destOrd="0" parTransId="{06A85F95-95C1-4104-A414-74A02891F380}" sibTransId="{808519EE-DA2E-4112-BC7C-6988D786EE42}"/>
    <dgm:cxn modelId="{E44EC12F-A73E-43B2-9B12-78CC243D2E70}" srcId="{50D21550-8727-46D0-8E9A-FAFBAE68131E}" destId="{EFBEA6E6-A750-42F6-9AB7-3C9663E84C07}" srcOrd="2" destOrd="0" parTransId="{54C527E2-039E-46CC-83D0-C941A69206AA}" sibTransId="{2B3C8B78-38A1-48EB-B246-B9DB78E78E05}"/>
    <dgm:cxn modelId="{2099FC37-5BDE-4FE8-9C74-AFA617E23E19}" srcId="{38981BBC-672E-4E8B-9E9C-640299223287}" destId="{5946CD15-563C-438B-B985-C4C6430F8AEB}" srcOrd="0" destOrd="0" parTransId="{692C7AF1-A42B-4A96-828F-2BF2ACD6151C}" sibTransId="{E79DC320-4864-4B9F-B200-342B5696B140}"/>
    <dgm:cxn modelId="{2B05D63C-578A-4F1D-9CF8-0DD55893CE55}" type="presOf" srcId="{FFC27318-E108-41F8-8B90-9C48F358466A}" destId="{ED1269B7-F8DF-42CB-9823-57599BEFF21E}" srcOrd="0" destOrd="4" presId="urn:microsoft.com/office/officeart/2005/8/layout/hList1"/>
    <dgm:cxn modelId="{8A70673E-5814-4D68-B62D-8D4D2D74AC23}" type="presOf" srcId="{1F5C276F-6515-4441-801D-C89BDDD70613}" destId="{36DC5623-7DAD-47E7-8A4A-880237119A9C}" srcOrd="0" destOrd="2" presId="urn:microsoft.com/office/officeart/2005/8/layout/hList1"/>
    <dgm:cxn modelId="{468F875C-2468-494D-8050-11EB00654BF6}" srcId="{50D21550-8727-46D0-8E9A-FAFBAE68131E}" destId="{69BFF269-C7E8-45A7-B18A-C057149200C8}" srcOrd="3" destOrd="0" parTransId="{2A989447-1C69-4B04-9267-D49F5D2EF3C2}" sibTransId="{79EFB0AC-CE9A-4004-A15F-F43FA658C640}"/>
    <dgm:cxn modelId="{7CB92C5F-9850-4590-AB46-11628D65F04C}" type="presOf" srcId="{AC6AB864-65C0-4226-B636-818A17DE5DBD}" destId="{EEDF27F6-0B18-4AF1-8032-E5C43E61852C}" srcOrd="0" destOrd="0" presId="urn:microsoft.com/office/officeart/2005/8/layout/hList1"/>
    <dgm:cxn modelId="{C2FF9341-5315-4168-8C81-ECA70FA2EDF4}" type="presOf" srcId="{E3629894-5B80-4904-9644-87746139274E}" destId="{9D92AF06-6443-4C70-91E9-1B9817915D6B}" srcOrd="0" destOrd="3" presId="urn:microsoft.com/office/officeart/2005/8/layout/hList1"/>
    <dgm:cxn modelId="{180E2543-16BF-4EC5-90A1-B72AF18D9B01}" srcId="{DBBF5067-D2B7-42A8-AC44-4EDF04703C6C}" destId="{E412B38F-3939-41D5-A662-8884F268132A}" srcOrd="0" destOrd="0" parTransId="{12814EE5-7DC7-4DE3-B44D-5FACF6B071B4}" sibTransId="{A520407D-FF51-4441-BC22-A3C89C0B74FB}"/>
    <dgm:cxn modelId="{67B83D68-E722-42BD-8AC7-71CE06A42E38}" type="presOf" srcId="{F3370EF4-F0B8-4C5F-8B02-D5150C6B96A0}" destId="{9D92AF06-6443-4C70-91E9-1B9817915D6B}" srcOrd="0" destOrd="4" presId="urn:microsoft.com/office/officeart/2005/8/layout/hList1"/>
    <dgm:cxn modelId="{E0F54648-6A54-46CF-A256-1B14A3888706}" type="presOf" srcId="{82CA92AF-6B12-449F-B13D-E638BB99CF44}" destId="{36DC5623-7DAD-47E7-8A4A-880237119A9C}" srcOrd="0" destOrd="3" presId="urn:microsoft.com/office/officeart/2005/8/layout/hList1"/>
    <dgm:cxn modelId="{0C4C3A4B-186A-449A-A6C3-95F61EF45D64}" type="presOf" srcId="{38981BBC-672E-4E8B-9E9C-640299223287}" destId="{B6CE59EE-2734-413A-8A74-FF480C101972}" srcOrd="0" destOrd="0" presId="urn:microsoft.com/office/officeart/2005/8/layout/hList1"/>
    <dgm:cxn modelId="{5B41444B-F721-4E82-9AEC-B62D80C83719}" srcId="{C49A544F-A8A5-4145-802D-F20E2B3B3B12}" destId="{6998E36C-42F1-4A8B-9C11-45DCBF68F6AB}" srcOrd="0" destOrd="0" parTransId="{A1FE249D-FA7B-448D-982E-08AB30175597}" sibTransId="{7DAE5070-7AD3-4373-8A57-E7F039CB5BD0}"/>
    <dgm:cxn modelId="{854FC94B-B64D-45C7-82DF-C297EA160CC7}" type="presOf" srcId="{B4480EBF-81A4-45C7-BDDD-ED5E76A96F67}" destId="{887A9B2E-FAC3-4031-9236-2A0AB3CE5813}" srcOrd="0" destOrd="0" presId="urn:microsoft.com/office/officeart/2005/8/layout/hList1"/>
    <dgm:cxn modelId="{4F96846D-A920-4908-BA96-9A33ED7C255E}" type="presOf" srcId="{A16D8C10-2C47-43AE-A329-66033D655B71}" destId="{A80C7B70-B064-48CA-BB25-A29FE3974044}" srcOrd="0" destOrd="1" presId="urn:microsoft.com/office/officeart/2005/8/layout/hList1"/>
    <dgm:cxn modelId="{30062F71-D05F-4505-A981-E4BFF51677D2}" srcId="{38981BBC-672E-4E8B-9E9C-640299223287}" destId="{A16D8C10-2C47-43AE-A329-66033D655B71}" srcOrd="1" destOrd="0" parTransId="{D7FA19E7-1233-4A77-99CD-518588281756}" sibTransId="{5ACBEA29-AB90-4F8A-BA77-2EB06E02CE01}"/>
    <dgm:cxn modelId="{0F05EB51-C79A-484C-863B-33BFED213174}" srcId="{B4480EBF-81A4-45C7-BDDD-ED5E76A96F67}" destId="{DBBF5067-D2B7-42A8-AC44-4EDF04703C6C}" srcOrd="3" destOrd="0" parTransId="{53B37B64-8458-4D04-A375-995702D79ECD}" sibTransId="{023854C9-B085-420C-9103-2C15C201AA8D}"/>
    <dgm:cxn modelId="{A789EA73-EBF5-411E-82C0-8DD8DB9374CB}" srcId="{85EB5932-BE9B-481E-BBCA-909E567D55A0}" destId="{816A9F47-BB1B-482E-B28F-C37C4B7A02B7}" srcOrd="3" destOrd="0" parTransId="{6E4DF6E1-6B1C-4F16-9E93-54F091F3C342}" sibTransId="{1203D8D6-7599-4FF5-B02B-3449DDFD4178}"/>
    <dgm:cxn modelId="{115EFD77-C13B-4DC0-9091-B9F513502A68}" type="presOf" srcId="{F3AFF664-6FBB-4E37-BFF2-86AFDED84BD4}" destId="{36DC5623-7DAD-47E7-8A4A-880237119A9C}" srcOrd="0" destOrd="1" presId="urn:microsoft.com/office/officeart/2005/8/layout/hList1"/>
    <dgm:cxn modelId="{A9661A58-4582-48C1-97DD-BE23AEE3B366}" type="presOf" srcId="{95843DB9-C4FE-4790-A262-3923EFA91350}" destId="{ED1269B7-F8DF-42CB-9823-57599BEFF21E}" srcOrd="0" destOrd="2" presId="urn:microsoft.com/office/officeart/2005/8/layout/hList1"/>
    <dgm:cxn modelId="{0BD0AE78-6097-46A4-B3C1-15DB1780839B}" srcId="{85EB5932-BE9B-481E-BBCA-909E567D55A0}" destId="{95843DB9-C4FE-4790-A262-3923EFA91350}" srcOrd="2" destOrd="0" parTransId="{0D30A3BA-4F94-4852-872D-A7581E0051BA}" sibTransId="{52F3254D-BE80-48CE-B76C-80FD6646F171}"/>
    <dgm:cxn modelId="{180DE25A-3A73-4835-B6E3-C64CEDD422C0}" type="presOf" srcId="{50D21550-8727-46D0-8E9A-FAFBAE68131E}" destId="{C9C8E5A7-FC7B-4E7B-BA6E-3EC0E4434009}" srcOrd="0" destOrd="0" presId="urn:microsoft.com/office/officeart/2005/8/layout/hList1"/>
    <dgm:cxn modelId="{53234588-036B-4435-AADC-968E91437C41}" type="presOf" srcId="{9939EB5F-3314-47DC-B9B1-9E00340051EB}" destId="{ED1269B7-F8DF-42CB-9823-57599BEFF21E}" srcOrd="0" destOrd="0" presId="urn:microsoft.com/office/officeart/2005/8/layout/hList1"/>
    <dgm:cxn modelId="{E817868E-2D1F-44D3-8D5A-AAD8E0B6930A}" srcId="{DBBF5067-D2B7-42A8-AC44-4EDF04703C6C}" destId="{F3AFF664-6FBB-4E37-BFF2-86AFDED84BD4}" srcOrd="1" destOrd="0" parTransId="{5A797275-4D57-42DD-AB10-2621A2E64F61}" sibTransId="{D21E1543-8E88-4AC1-8D32-0FA956B3BD0B}"/>
    <dgm:cxn modelId="{1EBBFB95-A3D5-40C7-B81A-B657E6EA64D2}" srcId="{38981BBC-672E-4E8B-9E9C-640299223287}" destId="{E19B89CD-629F-4CAB-97A8-54A9C40E566A}" srcOrd="2" destOrd="0" parTransId="{A112C955-A326-4D05-A8B1-AA0E8674F87F}" sibTransId="{D5044899-7390-4CCF-9E2D-8AA113779A1A}"/>
    <dgm:cxn modelId="{6D5327A4-3235-4999-BF81-48F9D352B39F}" type="presOf" srcId="{DBBF5067-D2B7-42A8-AC44-4EDF04703C6C}" destId="{8F053DE3-CBF4-486D-9CB3-6AA983CFF62D}" srcOrd="0" destOrd="0" presId="urn:microsoft.com/office/officeart/2005/8/layout/hList1"/>
    <dgm:cxn modelId="{301132A4-148E-40E3-84AB-A7F15DB1F6EF}" srcId="{C49A544F-A8A5-4145-802D-F20E2B3B3B12}" destId="{CEC679A7-3260-40C7-84FA-DBA95BE54C2D}" srcOrd="3" destOrd="0" parTransId="{3C8DAF3A-12DD-456E-B680-DF239A7F07EF}" sibTransId="{76817463-1D6E-45A7-8382-AB36E941AAAB}"/>
    <dgm:cxn modelId="{B06FE8A5-AC36-424A-92AD-1C95F0F003E0}" srcId="{AC6AB864-65C0-4226-B636-818A17DE5DBD}" destId="{C48ED6FE-5650-4506-A0AF-C7BE7B1DE249}" srcOrd="0" destOrd="0" parTransId="{3EDF4C0E-1B6F-4A73-A001-1256E55C56E2}" sibTransId="{1D160497-B417-4476-BE32-30F9FB3D1A96}"/>
    <dgm:cxn modelId="{383733A6-759E-41F4-B7A3-5FD45A8CDE6B}" type="presOf" srcId="{C48ED6FE-5650-4506-A0AF-C7BE7B1DE249}" destId="{9D92AF06-6443-4C70-91E9-1B9817915D6B}" srcOrd="0" destOrd="0" presId="urn:microsoft.com/office/officeart/2005/8/layout/hList1"/>
    <dgm:cxn modelId="{7BB503AA-8934-4A60-A523-3C6E8CB3952A}" type="presOf" srcId="{CEC679A7-3260-40C7-84FA-DBA95BE54C2D}" destId="{C861E067-8297-47E1-A0BC-575FD5325F82}" srcOrd="0" destOrd="3" presId="urn:microsoft.com/office/officeart/2005/8/layout/hList1"/>
    <dgm:cxn modelId="{E0B1C4AA-5894-4562-9AB4-B26DBD8D6B37}" srcId="{85EB5932-BE9B-481E-BBCA-909E567D55A0}" destId="{EFBB0F11-7005-40C8-B521-60B67C3C8B66}" srcOrd="1" destOrd="0" parTransId="{5168BC25-F7CF-4266-80C6-8E3BA02A21B4}" sibTransId="{07E377B9-7C17-4A32-8621-BB4834CD4373}"/>
    <dgm:cxn modelId="{5054D9AF-5D49-4276-BF7F-7D7826CB2F5F}" srcId="{B4480EBF-81A4-45C7-BDDD-ED5E76A96F67}" destId="{50D21550-8727-46D0-8E9A-FAFBAE68131E}" srcOrd="2" destOrd="0" parTransId="{430E1069-F0FE-442A-BC24-E2252AAB6D57}" sibTransId="{17606D3C-D7CC-4A4C-BB57-EE3F6A4B3DF6}"/>
    <dgm:cxn modelId="{DF7E41B5-FD86-487B-B159-54911C8CFE51}" srcId="{85EB5932-BE9B-481E-BBCA-909E567D55A0}" destId="{9939EB5F-3314-47DC-B9B1-9E00340051EB}" srcOrd="0" destOrd="0" parTransId="{F695BA48-C5AA-4A42-90E4-0E8730B72DEC}" sibTransId="{FEAFC109-C285-4838-A059-824E846C652B}"/>
    <dgm:cxn modelId="{72D515BB-177A-4902-9E20-BEC4631B6A36}" srcId="{B4480EBF-81A4-45C7-BDDD-ED5E76A96F67}" destId="{38981BBC-672E-4E8B-9E9C-640299223287}" srcOrd="4" destOrd="0" parTransId="{26EADD23-1092-4DEC-8252-EDD4D60D6F9C}" sibTransId="{72667CB5-DC3D-4EBB-8A88-172CE6C04B84}"/>
    <dgm:cxn modelId="{063E29BF-7E1A-48C2-A27B-B8BA025697FF}" type="presOf" srcId="{E19B89CD-629F-4CAB-97A8-54A9C40E566A}" destId="{A80C7B70-B064-48CA-BB25-A29FE3974044}" srcOrd="0" destOrd="2" presId="urn:microsoft.com/office/officeart/2005/8/layout/hList1"/>
    <dgm:cxn modelId="{59C1ADC2-D01D-4F59-8DDD-B48955F393DF}" type="presOf" srcId="{7D0AF842-0D91-4DAD-B6CA-1BFB11BB6A2E}" destId="{C861E067-8297-47E1-A0BC-575FD5325F82}" srcOrd="0" destOrd="2" presId="urn:microsoft.com/office/officeart/2005/8/layout/hList1"/>
    <dgm:cxn modelId="{E1B2C5C6-2D03-4706-8CF8-E223F524E901}" type="presOf" srcId="{EFBEA6E6-A750-42F6-9AB7-3C9663E84C07}" destId="{3F6024F4-3545-44C1-AE10-2F0D7F763428}" srcOrd="0" destOrd="2" presId="urn:microsoft.com/office/officeart/2005/8/layout/hList1"/>
    <dgm:cxn modelId="{3B9519C9-2A89-4277-A17E-C9509283E98B}" srcId="{B4480EBF-81A4-45C7-BDDD-ED5E76A96F67}" destId="{C49A544F-A8A5-4145-802D-F20E2B3B3B12}" srcOrd="0" destOrd="0" parTransId="{8398B527-4A72-4FC4-8BF1-DCAF47C1E310}" sibTransId="{F4B9173E-073D-4F6A-A186-73E9422F6C43}"/>
    <dgm:cxn modelId="{4786D6D2-0FBB-49D9-92D2-E9BB5044EBE9}" srcId="{C49A544F-A8A5-4145-802D-F20E2B3B3B12}" destId="{7D0AF842-0D91-4DAD-B6CA-1BFB11BB6A2E}" srcOrd="2" destOrd="0" parTransId="{A0BBF860-8FF1-448F-8ADE-BD45FB2079FF}" sibTransId="{27A5C286-F4C8-4E17-B27F-E3B97A99B706}"/>
    <dgm:cxn modelId="{3AEB64D3-E5B3-4B57-9748-116AD8CA52A4}" type="presOf" srcId="{FC8C002C-4499-4FDE-AE44-9F37A43D8B5C}" destId="{3F6024F4-3545-44C1-AE10-2F0D7F763428}" srcOrd="0" destOrd="0" presId="urn:microsoft.com/office/officeart/2005/8/layout/hList1"/>
    <dgm:cxn modelId="{CD7E6AD4-D9B1-4591-AF71-FEB2C82E8357}" type="presOf" srcId="{EFBB0F11-7005-40C8-B521-60B67C3C8B66}" destId="{ED1269B7-F8DF-42CB-9823-57599BEFF21E}" srcOrd="0" destOrd="1" presId="urn:microsoft.com/office/officeart/2005/8/layout/hList1"/>
    <dgm:cxn modelId="{B8B7E6DB-9251-4D11-B8D5-E31A3ACC9192}" srcId="{B4480EBF-81A4-45C7-BDDD-ED5E76A96F67}" destId="{AC6AB864-65C0-4226-B636-818A17DE5DBD}" srcOrd="1" destOrd="0" parTransId="{446CDA2A-A3EC-4667-AD4C-94AB90DBE6AE}" sibTransId="{01131D46-DCFF-4F23-9570-6A7566A61CB7}"/>
    <dgm:cxn modelId="{41AE93DF-688A-4583-A4BD-ECD6CB1C39D8}" type="presOf" srcId="{886E8BE8-A8D0-44C2-B532-87D3CA977A52}" destId="{9D92AF06-6443-4C70-91E9-1B9817915D6B}" srcOrd="0" destOrd="2" presId="urn:microsoft.com/office/officeart/2005/8/layout/hList1"/>
    <dgm:cxn modelId="{FBE84AE1-2ECF-41CB-A796-A79D4225D5F4}" type="presOf" srcId="{F1B21F4A-A200-4DCD-ABCA-5E58D891898C}" destId="{9D92AF06-6443-4C70-91E9-1B9817915D6B}" srcOrd="0" destOrd="1" presId="urn:microsoft.com/office/officeart/2005/8/layout/hList1"/>
    <dgm:cxn modelId="{229CE0E1-C75A-4813-8354-741017B2D1F0}" srcId="{50D21550-8727-46D0-8E9A-FAFBAE68131E}" destId="{FC8C002C-4499-4FDE-AE44-9F37A43D8B5C}" srcOrd="0" destOrd="0" parTransId="{8B680ED8-9618-4B57-9D84-8AE273BB7D51}" sibTransId="{037B121D-DC53-4BB1-820A-2229DDA76BC0}"/>
    <dgm:cxn modelId="{EEA2DEE2-E27E-46B0-A838-8E99F1F8AB41}" type="presOf" srcId="{6998E36C-42F1-4A8B-9C11-45DCBF68F6AB}" destId="{C861E067-8297-47E1-A0BC-575FD5325F82}" srcOrd="0" destOrd="0" presId="urn:microsoft.com/office/officeart/2005/8/layout/hList1"/>
    <dgm:cxn modelId="{32FC3FE8-3F0D-42D2-9FA2-A43121926A9E}" type="presOf" srcId="{5BC17918-CD60-417B-81CD-68EDD30F1826}" destId="{A80C7B70-B064-48CA-BB25-A29FE3974044}" srcOrd="0" destOrd="3" presId="urn:microsoft.com/office/officeart/2005/8/layout/hList1"/>
    <dgm:cxn modelId="{AA5AC9E8-ADC5-46D7-B0A4-FB50358B2E1F}" type="presOf" srcId="{816A9F47-BB1B-482E-B28F-C37C4B7A02B7}" destId="{ED1269B7-F8DF-42CB-9823-57599BEFF21E}" srcOrd="0" destOrd="3" presId="urn:microsoft.com/office/officeart/2005/8/layout/hList1"/>
    <dgm:cxn modelId="{15D825ED-2FFC-4238-9CB9-2A3E147BA3E6}" srcId="{85EB5932-BE9B-481E-BBCA-909E567D55A0}" destId="{FFC27318-E108-41F8-8B90-9C48F358466A}" srcOrd="4" destOrd="0" parTransId="{BBAFFF19-A9B2-43E1-9F92-90A93FDB5EFB}" sibTransId="{22B32F02-18C5-4336-BEBB-B1B472F79C1D}"/>
    <dgm:cxn modelId="{5496A5EF-881C-471D-8B2A-E4119A78FD1A}" srcId="{DBBF5067-D2B7-42A8-AC44-4EDF04703C6C}" destId="{1F5C276F-6515-4441-801D-C89BDDD70613}" srcOrd="2" destOrd="0" parTransId="{7B6206BF-5227-4455-95E9-6A1F81B81423}" sibTransId="{73F658F8-1381-4FDE-928A-BA402F1E953F}"/>
    <dgm:cxn modelId="{A3129DF0-D7E5-4EE9-88F3-7BD4D0C3D193}" srcId="{C49A544F-A8A5-4145-802D-F20E2B3B3B12}" destId="{6602001D-2484-4544-8AA1-4253C79024D7}" srcOrd="1" destOrd="0" parTransId="{76C26A6C-FA58-4210-BFB9-9D071CC2951D}" sibTransId="{32278892-B594-42F7-BC08-1D87F706813F}"/>
    <dgm:cxn modelId="{824B51F6-1EA1-4F2C-9C3E-CF489012FBA6}" srcId="{AC6AB864-65C0-4226-B636-818A17DE5DBD}" destId="{F3370EF4-F0B8-4C5F-8B02-D5150C6B96A0}" srcOrd="4" destOrd="0" parTransId="{2F61C646-DB5B-4258-A431-10B4D55D86B3}" sibTransId="{A39E66B6-ADD5-4072-93D5-C39B2CB4AF95}"/>
    <dgm:cxn modelId="{9897C4F9-2FD8-40F4-B555-0458F6BA423C}" srcId="{AC6AB864-65C0-4226-B636-818A17DE5DBD}" destId="{F1B21F4A-A200-4DCD-ABCA-5E58D891898C}" srcOrd="1" destOrd="0" parTransId="{B8168E1C-75F5-4883-8895-E7075F89F79D}" sibTransId="{A66BE7DA-518E-40CD-8D51-7F9438721046}"/>
    <dgm:cxn modelId="{99BC2588-C2AF-4523-9542-CCA6EA30FC25}" type="presParOf" srcId="{887A9B2E-FAC3-4031-9236-2A0AB3CE5813}" destId="{F93AFD88-2986-4535-86C1-D83CB6A68612}" srcOrd="0" destOrd="0" presId="urn:microsoft.com/office/officeart/2005/8/layout/hList1"/>
    <dgm:cxn modelId="{A4949CCD-E55B-4C5F-B50C-56F99D83AA19}" type="presParOf" srcId="{F93AFD88-2986-4535-86C1-D83CB6A68612}" destId="{1B1CB7F7-ED4E-4692-BEBF-F63F5431E509}" srcOrd="0" destOrd="0" presId="urn:microsoft.com/office/officeart/2005/8/layout/hList1"/>
    <dgm:cxn modelId="{9FA36E02-26CC-4905-BD0E-0D132D758AAD}" type="presParOf" srcId="{F93AFD88-2986-4535-86C1-D83CB6A68612}" destId="{C861E067-8297-47E1-A0BC-575FD5325F82}" srcOrd="1" destOrd="0" presId="urn:microsoft.com/office/officeart/2005/8/layout/hList1"/>
    <dgm:cxn modelId="{E6807F78-133B-483C-A7EA-552616A1A5BF}" type="presParOf" srcId="{887A9B2E-FAC3-4031-9236-2A0AB3CE5813}" destId="{7B0EC9D1-A486-40D4-B378-E476C2F657CD}" srcOrd="1" destOrd="0" presId="urn:microsoft.com/office/officeart/2005/8/layout/hList1"/>
    <dgm:cxn modelId="{136891A5-AE94-4C73-8D28-CCDA76217189}" type="presParOf" srcId="{887A9B2E-FAC3-4031-9236-2A0AB3CE5813}" destId="{E3C5A588-6DE8-4B30-A39D-73B15CB0801D}" srcOrd="2" destOrd="0" presId="urn:microsoft.com/office/officeart/2005/8/layout/hList1"/>
    <dgm:cxn modelId="{6003952B-CAD1-4A08-A848-B55882A32AC1}" type="presParOf" srcId="{E3C5A588-6DE8-4B30-A39D-73B15CB0801D}" destId="{EEDF27F6-0B18-4AF1-8032-E5C43E61852C}" srcOrd="0" destOrd="0" presId="urn:microsoft.com/office/officeart/2005/8/layout/hList1"/>
    <dgm:cxn modelId="{5C0ED8C3-2684-416F-8925-A6B5BA657427}" type="presParOf" srcId="{E3C5A588-6DE8-4B30-A39D-73B15CB0801D}" destId="{9D92AF06-6443-4C70-91E9-1B9817915D6B}" srcOrd="1" destOrd="0" presId="urn:microsoft.com/office/officeart/2005/8/layout/hList1"/>
    <dgm:cxn modelId="{71EA9F5E-4FED-4453-9313-C177F883CBCD}" type="presParOf" srcId="{887A9B2E-FAC3-4031-9236-2A0AB3CE5813}" destId="{E5414CBB-CCD1-4B63-800F-9199E1C2DB15}" srcOrd="3" destOrd="0" presId="urn:microsoft.com/office/officeart/2005/8/layout/hList1"/>
    <dgm:cxn modelId="{A2B67F8D-8D22-4853-9329-0A6724AE34F0}" type="presParOf" srcId="{887A9B2E-FAC3-4031-9236-2A0AB3CE5813}" destId="{58BC1D64-FFFE-412A-876B-E2DD09185E6C}" srcOrd="4" destOrd="0" presId="urn:microsoft.com/office/officeart/2005/8/layout/hList1"/>
    <dgm:cxn modelId="{E5CA8AF0-1E8C-4BC4-A6C1-97CF207BAC4D}" type="presParOf" srcId="{58BC1D64-FFFE-412A-876B-E2DD09185E6C}" destId="{C9C8E5A7-FC7B-4E7B-BA6E-3EC0E4434009}" srcOrd="0" destOrd="0" presId="urn:microsoft.com/office/officeart/2005/8/layout/hList1"/>
    <dgm:cxn modelId="{FA23D7FA-18F3-4C58-B87D-25BB6BEDDD4C}" type="presParOf" srcId="{58BC1D64-FFFE-412A-876B-E2DD09185E6C}" destId="{3F6024F4-3545-44C1-AE10-2F0D7F763428}" srcOrd="1" destOrd="0" presId="urn:microsoft.com/office/officeart/2005/8/layout/hList1"/>
    <dgm:cxn modelId="{D6083AA1-AF37-41D4-BC06-6889602C3F1E}" type="presParOf" srcId="{887A9B2E-FAC3-4031-9236-2A0AB3CE5813}" destId="{101F1058-5E31-403D-A021-2065DBA0C220}" srcOrd="5" destOrd="0" presId="urn:microsoft.com/office/officeart/2005/8/layout/hList1"/>
    <dgm:cxn modelId="{65469484-A80C-465D-9ADD-72A486D32FBD}" type="presParOf" srcId="{887A9B2E-FAC3-4031-9236-2A0AB3CE5813}" destId="{0F40367D-25CB-4013-9526-87663DB63788}" srcOrd="6" destOrd="0" presId="urn:microsoft.com/office/officeart/2005/8/layout/hList1"/>
    <dgm:cxn modelId="{194796A7-E444-464E-BB0E-C16675F81F9B}" type="presParOf" srcId="{0F40367D-25CB-4013-9526-87663DB63788}" destId="{8F053DE3-CBF4-486D-9CB3-6AA983CFF62D}" srcOrd="0" destOrd="0" presId="urn:microsoft.com/office/officeart/2005/8/layout/hList1"/>
    <dgm:cxn modelId="{99719101-B72F-4380-B270-74341DA738D1}" type="presParOf" srcId="{0F40367D-25CB-4013-9526-87663DB63788}" destId="{36DC5623-7DAD-47E7-8A4A-880237119A9C}" srcOrd="1" destOrd="0" presId="urn:microsoft.com/office/officeart/2005/8/layout/hList1"/>
    <dgm:cxn modelId="{DC61A0E9-356A-43F0-BA51-B21F1925C7FE}" type="presParOf" srcId="{887A9B2E-FAC3-4031-9236-2A0AB3CE5813}" destId="{ABD3208E-7942-423C-AECE-1354A80A5718}" srcOrd="7" destOrd="0" presId="urn:microsoft.com/office/officeart/2005/8/layout/hList1"/>
    <dgm:cxn modelId="{34828D0D-1EA2-4FE4-8BD0-618B2D79A41A}" type="presParOf" srcId="{887A9B2E-FAC3-4031-9236-2A0AB3CE5813}" destId="{40672CDC-81E3-4BC3-9628-8FABB284FFF8}" srcOrd="8" destOrd="0" presId="urn:microsoft.com/office/officeart/2005/8/layout/hList1"/>
    <dgm:cxn modelId="{B0F72FDC-D5FE-4F57-86E2-F08A62FC3055}" type="presParOf" srcId="{40672CDC-81E3-4BC3-9628-8FABB284FFF8}" destId="{B6CE59EE-2734-413A-8A74-FF480C101972}" srcOrd="0" destOrd="0" presId="urn:microsoft.com/office/officeart/2005/8/layout/hList1"/>
    <dgm:cxn modelId="{AC325B3F-A78B-4E6A-A1FA-93C155C4439B}" type="presParOf" srcId="{40672CDC-81E3-4BC3-9628-8FABB284FFF8}" destId="{A80C7B70-B064-48CA-BB25-A29FE3974044}" srcOrd="1" destOrd="0" presId="urn:microsoft.com/office/officeart/2005/8/layout/hList1"/>
    <dgm:cxn modelId="{0D5917D1-855A-40C1-8699-F73C443399F3}" type="presParOf" srcId="{887A9B2E-FAC3-4031-9236-2A0AB3CE5813}" destId="{9BF3039C-71FE-4A28-80BE-EC9FDEA4D4A8}" srcOrd="9" destOrd="0" presId="urn:microsoft.com/office/officeart/2005/8/layout/hList1"/>
    <dgm:cxn modelId="{0D9B7009-A02B-4C36-82B2-E0AE0E9A493F}" type="presParOf" srcId="{887A9B2E-FAC3-4031-9236-2A0AB3CE5813}" destId="{4AEE46A2-E3A1-4637-911A-4887192BA9E2}" srcOrd="10" destOrd="0" presId="urn:microsoft.com/office/officeart/2005/8/layout/hList1"/>
    <dgm:cxn modelId="{8E22A0CC-6121-44AD-87DB-F0585F08EF5A}" type="presParOf" srcId="{4AEE46A2-E3A1-4637-911A-4887192BA9E2}" destId="{BFA6F56F-F0F7-4D48-889B-1E5A1594D39A}" srcOrd="0" destOrd="0" presId="urn:microsoft.com/office/officeart/2005/8/layout/hList1"/>
    <dgm:cxn modelId="{E05CAAEC-FD81-4935-9AFB-1DFD53BE5D00}" type="presParOf" srcId="{4AEE46A2-E3A1-4637-911A-4887192BA9E2}" destId="{ED1269B7-F8DF-42CB-9823-57599BEFF21E}"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CB7F7-ED4E-4692-BEBF-F63F5431E509}">
      <dsp:nvSpPr>
        <dsp:cNvPr id="0" name=""/>
        <dsp:cNvSpPr/>
      </dsp:nvSpPr>
      <dsp:spPr>
        <a:xfrm>
          <a:off x="3214" y="966657"/>
          <a:ext cx="1707853" cy="481933"/>
        </a:xfrm>
        <a:prstGeom prst="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Select Tests to Include on Reports</a:t>
          </a:r>
        </a:p>
      </dsp:txBody>
      <dsp:txXfrm>
        <a:off x="3214" y="966657"/>
        <a:ext cx="1707853" cy="481933"/>
      </dsp:txXfrm>
    </dsp:sp>
    <dsp:sp modelId="{C861E067-8297-47E1-A0BC-575FD5325F82}">
      <dsp:nvSpPr>
        <dsp:cNvPr id="0" name=""/>
        <dsp:cNvSpPr/>
      </dsp:nvSpPr>
      <dsp:spPr>
        <a:xfrm>
          <a:off x="3214" y="144859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teachers:</a:t>
          </a:r>
        </a:p>
        <a:p>
          <a:pPr marL="114300" lvl="1" indent="-114300" algn="l" defTabSz="622300">
            <a:lnSpc>
              <a:spcPct val="90000"/>
            </a:lnSpc>
            <a:spcBef>
              <a:spcPct val="0"/>
            </a:spcBef>
            <a:spcAft>
              <a:spcPct val="15000"/>
            </a:spcAft>
            <a:buChar char="•"/>
          </a:pPr>
          <a:r>
            <a:rPr lang="en-US" sz="1400" kern="1200" dirty="0"/>
            <a:t>My Settings menu</a:t>
          </a:r>
        </a:p>
        <a:p>
          <a:pPr marL="114300" lvl="1" indent="-114300" algn="l" defTabSz="622300">
            <a:lnSpc>
              <a:spcPct val="90000"/>
            </a:lnSpc>
            <a:spcBef>
              <a:spcPct val="0"/>
            </a:spcBef>
            <a:spcAft>
              <a:spcPct val="15000"/>
            </a:spcAft>
            <a:buChar char="•"/>
          </a:pPr>
          <a:r>
            <a:rPr lang="en-US" sz="1400" kern="1200" dirty="0"/>
            <a:t>Omits tests that are NOT relevant to your needs</a:t>
          </a:r>
        </a:p>
        <a:p>
          <a:pPr marL="114300" lvl="1" indent="-114300" algn="l" defTabSz="622300">
            <a:lnSpc>
              <a:spcPct val="90000"/>
            </a:lnSpc>
            <a:spcBef>
              <a:spcPct val="0"/>
            </a:spcBef>
            <a:spcAft>
              <a:spcPct val="15000"/>
            </a:spcAft>
            <a:buChar char="•"/>
          </a:pPr>
          <a:r>
            <a:rPr lang="en-US" sz="1400" kern="1200" dirty="0"/>
            <a:t>Setting will persist until you change it</a:t>
          </a:r>
        </a:p>
      </dsp:txBody>
      <dsp:txXfrm>
        <a:off x="3214" y="1448591"/>
        <a:ext cx="1707853" cy="3446690"/>
      </dsp:txXfrm>
    </dsp:sp>
    <dsp:sp modelId="{EEDF27F6-0B18-4AF1-8032-E5C43E61852C}">
      <dsp:nvSpPr>
        <dsp:cNvPr id="0" name=""/>
        <dsp:cNvSpPr/>
      </dsp:nvSpPr>
      <dsp:spPr>
        <a:xfrm>
          <a:off x="1950167" y="966657"/>
          <a:ext cx="1707853" cy="481933"/>
        </a:xfrm>
        <a:prstGeom prst="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Use Teachers’ Test Selections</a:t>
          </a:r>
        </a:p>
      </dsp:txBody>
      <dsp:txXfrm>
        <a:off x="1950167" y="966657"/>
        <a:ext cx="1707853" cy="481933"/>
      </dsp:txXfrm>
    </dsp:sp>
    <dsp:sp modelId="{9D92AF06-6443-4C70-91E9-1B9817915D6B}">
      <dsp:nvSpPr>
        <dsp:cNvPr id="0" name=""/>
        <dsp:cNvSpPr/>
      </dsp:nvSpPr>
      <dsp:spPr>
        <a:xfrm>
          <a:off x="1950167" y="144859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school and  complex users:</a:t>
          </a:r>
        </a:p>
        <a:p>
          <a:pPr marL="114300" lvl="1" indent="-114300" algn="l" defTabSz="622300">
            <a:lnSpc>
              <a:spcPct val="90000"/>
            </a:lnSpc>
            <a:spcBef>
              <a:spcPct val="0"/>
            </a:spcBef>
            <a:spcAft>
              <a:spcPct val="15000"/>
            </a:spcAft>
            <a:buChar char="•"/>
          </a:pPr>
          <a:r>
            <a:rPr lang="en-US" sz="1400" kern="1200" dirty="0"/>
            <a:t>My Settings menu</a:t>
          </a:r>
        </a:p>
        <a:p>
          <a:pPr marL="114300" lvl="1" indent="-114300" algn="l" defTabSz="622300">
            <a:lnSpc>
              <a:spcPct val="90000"/>
            </a:lnSpc>
            <a:spcBef>
              <a:spcPct val="0"/>
            </a:spcBef>
            <a:spcAft>
              <a:spcPct val="15000"/>
            </a:spcAft>
            <a:buChar char="•"/>
          </a:pPr>
          <a:r>
            <a:rPr lang="en-US" sz="1400" kern="1200" dirty="0"/>
            <a:t>Omits those teachers’ rosters from the tests the teachers have omitted</a:t>
          </a:r>
        </a:p>
        <a:p>
          <a:pPr marL="114300" lvl="1" indent="-114300" algn="l" defTabSz="622300">
            <a:lnSpc>
              <a:spcPct val="90000"/>
            </a:lnSpc>
            <a:spcBef>
              <a:spcPct val="0"/>
            </a:spcBef>
            <a:spcAft>
              <a:spcPct val="15000"/>
            </a:spcAft>
            <a:buChar char="•"/>
          </a:pPr>
          <a:r>
            <a:rPr lang="en-US" sz="1400" kern="1200" dirty="0"/>
            <a:t>Setting will persist until you change it</a:t>
          </a:r>
        </a:p>
        <a:p>
          <a:pPr marL="114300" lvl="1" indent="-114300" algn="l" defTabSz="622300">
            <a:lnSpc>
              <a:spcPct val="90000"/>
            </a:lnSpc>
            <a:spcBef>
              <a:spcPct val="0"/>
            </a:spcBef>
            <a:spcAft>
              <a:spcPct val="15000"/>
            </a:spcAft>
            <a:buChar char="•"/>
          </a:pPr>
          <a:r>
            <a:rPr lang="en-US" sz="1400" kern="1200" dirty="0"/>
            <a:t>Note: Users above a teacher level will not see “select tests” and will have to defer to the teachers’ selections.</a:t>
          </a:r>
        </a:p>
      </dsp:txBody>
      <dsp:txXfrm>
        <a:off x="1950167" y="1448591"/>
        <a:ext cx="1707853" cy="3446690"/>
      </dsp:txXfrm>
    </dsp:sp>
    <dsp:sp modelId="{C9C8E5A7-FC7B-4E7B-BA6E-3EC0E4434009}">
      <dsp:nvSpPr>
        <dsp:cNvPr id="0" name=""/>
        <dsp:cNvSpPr/>
      </dsp:nvSpPr>
      <dsp:spPr>
        <a:xfrm>
          <a:off x="3897121" y="966657"/>
          <a:ext cx="1707853" cy="481933"/>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Filter by Test Group</a:t>
          </a:r>
        </a:p>
      </dsp:txBody>
      <dsp:txXfrm>
        <a:off x="3897121" y="966657"/>
        <a:ext cx="1707853" cy="481933"/>
      </dsp:txXfrm>
    </dsp:sp>
    <dsp:sp modelId="{3F6024F4-3545-44C1-AE10-2F0D7F763428}">
      <dsp:nvSpPr>
        <dsp:cNvPr id="0" name=""/>
        <dsp:cNvSpPr/>
      </dsp:nvSpPr>
      <dsp:spPr>
        <a:xfrm>
          <a:off x="3897121" y="144859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all users:</a:t>
          </a:r>
        </a:p>
        <a:p>
          <a:pPr marL="114300" lvl="1" indent="-114300" algn="l" defTabSz="622300">
            <a:lnSpc>
              <a:spcPct val="90000"/>
            </a:lnSpc>
            <a:spcBef>
              <a:spcPct val="0"/>
            </a:spcBef>
            <a:spcAft>
              <a:spcPct val="15000"/>
            </a:spcAft>
            <a:buChar char="•"/>
          </a:pPr>
          <a:r>
            <a:rPr lang="en-US" sz="1400" kern="1200" dirty="0"/>
            <a:t>Filter panel</a:t>
          </a:r>
        </a:p>
        <a:p>
          <a:pPr marL="114300" lvl="1" indent="-114300" algn="l" defTabSz="622300">
            <a:lnSpc>
              <a:spcPct val="90000"/>
            </a:lnSpc>
            <a:spcBef>
              <a:spcPct val="0"/>
            </a:spcBef>
            <a:spcAft>
              <a:spcPct val="15000"/>
            </a:spcAft>
            <a:buChar char="•"/>
          </a:pPr>
          <a:r>
            <a:rPr lang="en-US" sz="1400" kern="1200" dirty="0"/>
            <a:t>Temporarily hides selected tests in all reports</a:t>
          </a:r>
        </a:p>
        <a:p>
          <a:pPr marL="114300" lvl="1" indent="-114300" algn="l" defTabSz="622300">
            <a:lnSpc>
              <a:spcPct val="90000"/>
            </a:lnSpc>
            <a:spcBef>
              <a:spcPct val="0"/>
            </a:spcBef>
            <a:spcAft>
              <a:spcPct val="15000"/>
            </a:spcAft>
            <a:buChar char="•"/>
          </a:pPr>
          <a:r>
            <a:rPr lang="en-US" sz="1400" kern="1200" dirty="0"/>
            <a:t>Filter resets when you log out</a:t>
          </a:r>
        </a:p>
      </dsp:txBody>
      <dsp:txXfrm>
        <a:off x="3897121" y="1448591"/>
        <a:ext cx="1707853" cy="3446690"/>
      </dsp:txXfrm>
    </dsp:sp>
    <dsp:sp modelId="{8F053DE3-CBF4-486D-9CB3-6AA983CFF62D}">
      <dsp:nvSpPr>
        <dsp:cNvPr id="0" name=""/>
        <dsp:cNvSpPr/>
      </dsp:nvSpPr>
      <dsp:spPr>
        <a:xfrm>
          <a:off x="7707599" y="972821"/>
          <a:ext cx="1707853" cy="481933"/>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Filter by Roster</a:t>
          </a:r>
        </a:p>
      </dsp:txBody>
      <dsp:txXfrm>
        <a:off x="7707599" y="972821"/>
        <a:ext cx="1707853" cy="481933"/>
      </dsp:txXfrm>
    </dsp:sp>
    <dsp:sp modelId="{36DC5623-7DAD-47E7-8A4A-880237119A9C}">
      <dsp:nvSpPr>
        <dsp:cNvPr id="0" name=""/>
        <dsp:cNvSpPr/>
      </dsp:nvSpPr>
      <dsp:spPr>
        <a:xfrm>
          <a:off x="7714448" y="1475613"/>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teachers and school-level users:</a:t>
          </a:r>
        </a:p>
        <a:p>
          <a:pPr marL="114300" lvl="1" indent="-114300" algn="l" defTabSz="622300">
            <a:lnSpc>
              <a:spcPct val="90000"/>
            </a:lnSpc>
            <a:spcBef>
              <a:spcPct val="0"/>
            </a:spcBef>
            <a:spcAft>
              <a:spcPct val="15000"/>
            </a:spcAft>
            <a:buChar char="•"/>
          </a:pPr>
          <a:r>
            <a:rPr lang="en-US" sz="1400" kern="1200" dirty="0"/>
            <a:t>Filter panel (Performance on Tests report)</a:t>
          </a:r>
        </a:p>
        <a:p>
          <a:pPr marL="114300" lvl="1" indent="-114300" algn="l" defTabSz="622300">
            <a:lnSpc>
              <a:spcPct val="90000"/>
            </a:lnSpc>
            <a:spcBef>
              <a:spcPct val="0"/>
            </a:spcBef>
            <a:spcAft>
              <a:spcPct val="15000"/>
            </a:spcAft>
            <a:buChar char="•"/>
          </a:pPr>
          <a:r>
            <a:rPr lang="en-US" sz="1400" kern="1200" dirty="0"/>
            <a:t>Temporarily hides selected classes in all reports</a:t>
          </a:r>
        </a:p>
        <a:p>
          <a:pPr marL="114300" lvl="1" indent="-114300" algn="l" defTabSz="622300">
            <a:lnSpc>
              <a:spcPct val="90000"/>
            </a:lnSpc>
            <a:spcBef>
              <a:spcPct val="0"/>
            </a:spcBef>
            <a:spcAft>
              <a:spcPct val="15000"/>
            </a:spcAft>
            <a:buChar char="•"/>
          </a:pPr>
          <a:r>
            <a:rPr lang="en-US" sz="1400" kern="1200" dirty="0"/>
            <a:t>Filter resets when you log out</a:t>
          </a:r>
        </a:p>
      </dsp:txBody>
      <dsp:txXfrm>
        <a:off x="7714448" y="1475613"/>
        <a:ext cx="1707853" cy="3446690"/>
      </dsp:txXfrm>
    </dsp:sp>
    <dsp:sp modelId="{B6CE59EE-2734-413A-8A74-FF480C101972}">
      <dsp:nvSpPr>
        <dsp:cNvPr id="0" name=""/>
        <dsp:cNvSpPr/>
      </dsp:nvSpPr>
      <dsp:spPr>
        <a:xfrm>
          <a:off x="5782113" y="973592"/>
          <a:ext cx="1707853" cy="481933"/>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Filter by Test Reason</a:t>
          </a:r>
        </a:p>
      </dsp:txBody>
      <dsp:txXfrm>
        <a:off x="5782113" y="973592"/>
        <a:ext cx="1707853" cy="481933"/>
      </dsp:txXfrm>
    </dsp:sp>
    <dsp:sp modelId="{A80C7B70-B064-48CA-BB25-A29FE3974044}">
      <dsp:nvSpPr>
        <dsp:cNvPr id="0" name=""/>
        <dsp:cNvSpPr/>
      </dsp:nvSpPr>
      <dsp:spPr>
        <a:xfrm>
          <a:off x="5779996" y="145862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all teachers, school- and complex-level users:</a:t>
          </a:r>
        </a:p>
        <a:p>
          <a:pPr marL="114300" lvl="1" indent="-114300" algn="l" defTabSz="622300">
            <a:lnSpc>
              <a:spcPct val="90000"/>
            </a:lnSpc>
            <a:spcBef>
              <a:spcPct val="0"/>
            </a:spcBef>
            <a:spcAft>
              <a:spcPct val="15000"/>
            </a:spcAft>
            <a:buChar char="•"/>
          </a:pPr>
          <a:r>
            <a:rPr lang="en-US" sz="1400" kern="1200" dirty="0"/>
            <a:t>Filter panel</a:t>
          </a:r>
        </a:p>
        <a:p>
          <a:pPr marL="114300" lvl="1" indent="-114300" algn="l" defTabSz="622300">
            <a:lnSpc>
              <a:spcPct val="90000"/>
            </a:lnSpc>
            <a:spcBef>
              <a:spcPct val="0"/>
            </a:spcBef>
            <a:spcAft>
              <a:spcPct val="15000"/>
            </a:spcAft>
            <a:buChar char="•"/>
          </a:pPr>
          <a:r>
            <a:rPr lang="en-US" sz="1400" kern="1200" dirty="0"/>
            <a:t>Temporarily displays results from a specific category of test reasons, like Spring or Fall</a:t>
          </a:r>
        </a:p>
        <a:p>
          <a:pPr marL="114300" lvl="1" indent="-114300" algn="l" defTabSz="622300">
            <a:lnSpc>
              <a:spcPct val="90000"/>
            </a:lnSpc>
            <a:spcBef>
              <a:spcPct val="0"/>
            </a:spcBef>
            <a:spcAft>
              <a:spcPct val="15000"/>
            </a:spcAft>
            <a:buChar char="•"/>
          </a:pPr>
          <a:r>
            <a:rPr lang="en-US" sz="1400" kern="1200" dirty="0"/>
            <a:t>Filter resets when you log out</a:t>
          </a:r>
        </a:p>
      </dsp:txBody>
      <dsp:txXfrm>
        <a:off x="5779996" y="1458621"/>
        <a:ext cx="1707853" cy="3446690"/>
      </dsp:txXfrm>
    </dsp:sp>
    <dsp:sp modelId="{BFA6F56F-F0F7-4D48-889B-1E5A1594D39A}">
      <dsp:nvSpPr>
        <dsp:cNvPr id="0" name=""/>
        <dsp:cNvSpPr/>
      </dsp:nvSpPr>
      <dsp:spPr>
        <a:xfrm>
          <a:off x="9737981" y="966657"/>
          <a:ext cx="1707853" cy="481933"/>
        </a:xfrm>
        <a:prstGeom prst="rect">
          <a:avLst/>
        </a:prstGeom>
        <a:solidFill>
          <a:srgbClr val="007AA7"/>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Filter by School</a:t>
          </a:r>
        </a:p>
      </dsp:txBody>
      <dsp:txXfrm>
        <a:off x="9737981" y="966657"/>
        <a:ext cx="1707853" cy="481933"/>
      </dsp:txXfrm>
    </dsp:sp>
    <dsp:sp modelId="{ED1269B7-F8DF-42CB-9823-57599BEFF21E}">
      <dsp:nvSpPr>
        <dsp:cNvPr id="0" name=""/>
        <dsp:cNvSpPr/>
      </dsp:nvSpPr>
      <dsp:spPr>
        <a:xfrm>
          <a:off x="9737981" y="144859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complex-level users:</a:t>
          </a:r>
        </a:p>
        <a:p>
          <a:pPr marL="114300" lvl="1" indent="-114300" algn="l" defTabSz="622300">
            <a:lnSpc>
              <a:spcPct val="90000"/>
            </a:lnSpc>
            <a:spcBef>
              <a:spcPct val="0"/>
            </a:spcBef>
            <a:spcAft>
              <a:spcPct val="15000"/>
            </a:spcAft>
            <a:buChar char="•"/>
          </a:pPr>
          <a:r>
            <a:rPr lang="en-US" sz="1400" kern="1200" dirty="0"/>
            <a:t>Filter panel (Performance on Tests report)</a:t>
          </a:r>
        </a:p>
        <a:p>
          <a:pPr marL="114300" lvl="1" indent="-114300" algn="l" defTabSz="622300">
            <a:lnSpc>
              <a:spcPct val="90000"/>
            </a:lnSpc>
            <a:spcBef>
              <a:spcPct val="0"/>
            </a:spcBef>
            <a:spcAft>
              <a:spcPct val="15000"/>
            </a:spcAft>
            <a:buChar char="•"/>
          </a:pPr>
          <a:r>
            <a:rPr lang="en-US" sz="1400" kern="1200" dirty="0"/>
            <a:t>Temporarily displays results from a specific school</a:t>
          </a:r>
        </a:p>
        <a:p>
          <a:pPr marL="114300" lvl="1" indent="-114300" algn="l" defTabSz="622300">
            <a:lnSpc>
              <a:spcPct val="90000"/>
            </a:lnSpc>
            <a:spcBef>
              <a:spcPct val="0"/>
            </a:spcBef>
            <a:spcAft>
              <a:spcPct val="15000"/>
            </a:spcAft>
            <a:buChar char="•"/>
          </a:pPr>
          <a:r>
            <a:rPr lang="en-US" sz="1400" kern="1200" dirty="0"/>
            <a:t>Filter resets when you log out</a:t>
          </a:r>
        </a:p>
        <a:p>
          <a:pPr marL="114300" lvl="1" indent="-114300" algn="l" defTabSz="622300">
            <a:lnSpc>
              <a:spcPct val="90000"/>
            </a:lnSpc>
            <a:spcBef>
              <a:spcPct val="0"/>
            </a:spcBef>
            <a:spcAft>
              <a:spcPct val="15000"/>
            </a:spcAft>
            <a:buChar char="•"/>
          </a:pPr>
          <a:endParaRPr lang="en-US" sz="1400" kern="1200" dirty="0"/>
        </a:p>
      </dsp:txBody>
      <dsp:txXfrm>
        <a:off x="9737981" y="1448591"/>
        <a:ext cx="1707853" cy="34466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fourth training module in the Centralized Reporting System series, </a:t>
            </a:r>
            <a:r>
              <a:rPr lang="en-US" i="1" dirty="0"/>
              <a:t>How to Drill Down into Your Results By Selecting Specific Tests and Classes</a:t>
            </a:r>
            <a:r>
              <a:rPr lang="en-US" dirty="0"/>
              <a:t>. These features help you customize your reports with precise and specific data so that you see exactly what you need.</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Roster filter is available for school-level users from the Performance on Tests report, as well. </a:t>
            </a:r>
          </a:p>
          <a:p>
            <a:endParaRPr lang="en-US" dirty="0"/>
          </a:p>
          <a:p>
            <a:pPr marL="228600" indent="-228600">
              <a:buAutoNum type="arabicPeriod"/>
            </a:pPr>
            <a:r>
              <a:rPr lang="en-US" dirty="0"/>
              <a:t>Users select a teacher from the drop-down menu options and select a roster. Test groups and reasons can be selected, as well. </a:t>
            </a:r>
          </a:p>
          <a:p>
            <a:pPr marL="228600" indent="-228600">
              <a:buAutoNum type="arabicPeriod"/>
            </a:pPr>
            <a:r>
              <a:rPr lang="en-US" dirty="0"/>
              <a:t>Click Apply and the table updates.  </a:t>
            </a:r>
          </a:p>
          <a:p>
            <a:pPr marL="228600" indent="-228600">
              <a:buAutoNum type="arabicPeriod"/>
            </a:pPr>
            <a:r>
              <a:rPr lang="en-US" dirty="0"/>
              <a:t>When you click on the name or the magnifying button of a test from the table the School Performance on Test report displays. When you log off the filter re-sets.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17667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filter is available for complex-level users from the Performance on Tests report. </a:t>
            </a:r>
          </a:p>
          <a:p>
            <a:endParaRPr lang="en-US" dirty="0"/>
          </a:p>
          <a:p>
            <a:pPr marL="228600" indent="-228600">
              <a:buAutoNum type="arabicPeriod"/>
            </a:pPr>
            <a:r>
              <a:rPr lang="en-US" dirty="0"/>
              <a:t>Users can select a single school and options from the Test Group and Test Reason filters. </a:t>
            </a:r>
          </a:p>
          <a:p>
            <a:pPr marL="228600" indent="-228600">
              <a:buAutoNum type="arabicPeriod"/>
            </a:pPr>
            <a:r>
              <a:rPr lang="en-US" dirty="0"/>
              <a:t>Click Apply to update the table. </a:t>
            </a:r>
          </a:p>
          <a:p>
            <a:pPr marL="228600" indent="-228600">
              <a:buAutoNum type="arabicPeriod"/>
            </a:pPr>
            <a:r>
              <a:rPr lang="en-US" dirty="0"/>
              <a:t>When you click on the name or the magnifying glass button of a test from the table, the School Performance on Test report displays. When you log off the filter re-sets.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85811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 </a:t>
            </a:r>
            <a:r>
              <a:rPr lang="en-US" dirty="0"/>
              <a:t>Thank you for viewing this module on drilling down into your reports. More training modules are posted on the</a:t>
            </a:r>
            <a:r>
              <a:rPr lang="en-US" baseline="0" dirty="0"/>
              <a:t> HSAP </a:t>
            </a:r>
            <a:r>
              <a:rPr lang="en-US" dirty="0"/>
              <a:t>portal.</a:t>
            </a:r>
          </a:p>
          <a:p>
            <a:endParaRPr lang="en-US" sz="1200" kern="1200" dirty="0">
              <a:solidFill>
                <a:schemeClr val="tx1"/>
              </a:solidFill>
              <a:effectLst/>
              <a:latin typeface="Calibri"/>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6644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your </a:t>
            </a:r>
            <a:r>
              <a:rPr lang="en-US" altLang="en-US" i="1" baseline="0" dirty="0">
                <a:latin typeface="Arial" charset="0"/>
              </a:rPr>
              <a:t>Centralized</a:t>
            </a:r>
            <a:r>
              <a:rPr lang="en-US" altLang="en-US" baseline="0" dirty="0">
                <a:latin typeface="Arial" charset="0"/>
              </a:rPr>
              <a:t> </a:t>
            </a:r>
            <a:r>
              <a:rPr lang="en-US" altLang="en-US" b="0" i="1" baseline="0" dirty="0">
                <a:latin typeface="Arial" charset="0"/>
              </a:rPr>
              <a:t>Reporting System User Guide for Summative and Interim Assessments, 2021-2022, </a:t>
            </a:r>
            <a:r>
              <a:rPr lang="en-US" altLang="en-US" b="0" baseline="0" dirty="0">
                <a:latin typeface="Arial" charset="0"/>
              </a:rPr>
              <a:t>located on the HSAP portal, or contact the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 this training module we cover the settings and filters specifically related to drilling down into data to see specific tests and classes. First, we show teachers how to eliminate unnecessary test reports from their results. Then we show other users how to mirror those teacher selections in their results. The second half of the video covers the four filters that eliminate even more reports from your results.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83085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Settings and filters are accessed from the dashboard and from your report pages. The My Settings button, located in the Reporting banner, includes several options, depending on your district or state configurations. This teacher dashboard is a generic sample of what you will see. Please note you will only have the “Manage Access” category under the</a:t>
            </a:r>
            <a:r>
              <a:rPr lang="en-US" baseline="0" dirty="0"/>
              <a:t> My Setting button if you have multiple roles.</a:t>
            </a:r>
            <a:endParaRPr lang="en-US" dirty="0"/>
          </a:p>
          <a:p>
            <a:endParaRPr lang="en-US" dirty="0"/>
          </a:p>
          <a:p>
            <a:r>
              <a:rPr lang="en-US" dirty="0"/>
              <a:t>The Filters panel, on the left side of the dashboard and report pages, provides options to temporarily limit the results that display in your report tables. Typically, you can select to filter by Test Group and Test Reason from the Dashboard. From the Performance on Tests report you can filter by Test Roster and district-level users can filter by School. Use the expansion arrows in the panel to open each drop-down list. The options available to you are nested under the heading.</a:t>
            </a:r>
          </a:p>
          <a:p>
            <a:endParaRPr lang="en-US" dirty="0"/>
          </a:p>
          <a:p>
            <a:r>
              <a:rPr lang="en-US" u="none" dirty="0"/>
              <a:t>In this training module we cover the settings and filters specifically related to drilling down into data. There are additional training modules in the series for training on other features like roster settings, test reasons, and student settings. </a:t>
            </a:r>
            <a:endParaRPr lang="en-US" dirty="0"/>
          </a:p>
          <a:p>
            <a:endParaRPr lang="en-US" dirty="0"/>
          </a:p>
          <a:p>
            <a:r>
              <a:rPr lang="en-US" dirty="0"/>
              <a:t>The next slide displays a graphic organizer of settings and filters used by teachers and other users, in a step-by-step process.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24180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Settings and filters are covered in this order, as this is the way you will most likely move through your reports. The dark blue header boxes are choices from the My Settings menu, while the light blue header boxes are options from the Filters panel. This chart provides an overview of the drill down features. Teachers start by selecting tests to include on reports while other users start by choosing to use the teachers’ test selections in their own reports. Then users may choose to filter by test group, by test reason, by test roster, and by school.</a:t>
            </a:r>
          </a:p>
          <a:p>
            <a:pPr algn="just"/>
            <a:endParaRPr lang="en-US" dirty="0"/>
          </a:p>
          <a:p>
            <a:pPr algn="just"/>
            <a:r>
              <a:rPr lang="en-US" dirty="0"/>
              <a:t>Settings persist until you change them. Filter options reset when you log out.</a:t>
            </a:r>
          </a:p>
          <a:p>
            <a:pPr algn="just"/>
            <a:r>
              <a:rPr lang="en-US" dirty="0"/>
              <a:t>Now we start drilling down into test results.</a:t>
            </a:r>
          </a:p>
        </p:txBody>
      </p:sp>
      <p:sp>
        <p:nvSpPr>
          <p:cNvPr id="4" name="Slide Number Placeholder 3"/>
          <p:cNvSpPr>
            <a:spLocks noGrp="1"/>
          </p:cNvSpPr>
          <p:nvPr>
            <p:ph type="sldNum" sz="quarter" idx="5"/>
          </p:nvPr>
        </p:nvSpPr>
        <p:spPr/>
        <p:txBody>
          <a:bodyPr/>
          <a:lstStyle/>
          <a:p>
            <a:pPr defTabSz="933237">
              <a:defRPr/>
            </a:pPr>
            <a:fld id="{92F5E16F-3CCA-4D75-A98C-BF0B97E520EF}"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55775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begin, teachers choose the tests they want included in their reports and omit those that do not apply to their needs. For example, if you are a Math teacher you can omit your students English Language Arts test scores. By default, all of the tests taken by your students, in the current school year, appear in your reports. Removing some of them will trim your reports to exactly the results you need to see. </a:t>
            </a:r>
            <a:endParaRPr lang="en-US"/>
          </a:p>
          <a:p>
            <a:pPr algn="just"/>
            <a:endParaRPr lang="en-US" dirty="0"/>
          </a:p>
          <a:p>
            <a:pPr algn="just"/>
            <a:r>
              <a:rPr lang="en-US" dirty="0"/>
              <a:t>1. Click </a:t>
            </a:r>
            <a:r>
              <a:rPr lang="en-US" b="0" dirty="0"/>
              <a:t>the My Settings menu in the banner and choose Select Tests to Include on Reports. </a:t>
            </a:r>
            <a:endParaRPr lang="en-US" dirty="0"/>
          </a:p>
          <a:p>
            <a:pPr algn="just"/>
            <a:r>
              <a:rPr lang="en-US" dirty="0"/>
              <a:t>2. </a:t>
            </a:r>
            <a:r>
              <a:rPr lang="en-US" b="0" dirty="0"/>
              <a:t>Select the checkboxes beside the tests or groups of tests you want included in your reports. Here you can see that Grade 4 Math tests are selected, and ELA and Science tests are omitted. </a:t>
            </a:r>
            <a:endParaRPr lang="en-US" dirty="0"/>
          </a:p>
          <a:p>
            <a:pPr algn="just"/>
            <a:r>
              <a:rPr lang="en-US" dirty="0"/>
              <a:t>3. </a:t>
            </a:r>
            <a:r>
              <a:rPr lang="en-US" b="0" dirty="0"/>
              <a:t>Click Save &amp; Close. </a:t>
            </a:r>
            <a:r>
              <a:rPr lang="en-US" dirty="0"/>
              <a:t>This setting remains in place until you change it and your reports will include only the tests you selected.</a:t>
            </a:r>
            <a:endParaRPr lang="en-US" dirty="0">
              <a:cs typeface="Calibri"/>
            </a:endParaRPr>
          </a:p>
        </p:txBody>
      </p:sp>
      <p:sp>
        <p:nvSpPr>
          <p:cNvPr id="4" name="Slide Number Placeholder 3"/>
          <p:cNvSpPr>
            <a:spLocks noGrp="1"/>
          </p:cNvSpPr>
          <p:nvPr>
            <p:ph type="sldNum" sz="quarter" idx="5"/>
          </p:nvPr>
        </p:nvSpPr>
        <p:spPr/>
        <p:txBody>
          <a:bodyPr/>
          <a:lstStyle/>
          <a:p>
            <a:fld id="{92F5E16F-3CCA-4D75-A98C-BF0B97E520EF}" type="slidenum">
              <a:rPr lang="en-US" smtClean="0"/>
              <a:t>5</a:t>
            </a:fld>
            <a:endParaRPr lang="en-US"/>
          </a:p>
        </p:txBody>
      </p:sp>
    </p:spTree>
    <p:extLst>
      <p:ext uri="{BB962C8B-B14F-4D97-AF65-F5344CB8AC3E}">
        <p14:creationId xmlns:p14="http://schemas.microsoft.com/office/powerpoint/2010/main" val="203442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are a school- or</a:t>
            </a:r>
            <a:r>
              <a:rPr lang="en-US" baseline="0" dirty="0"/>
              <a:t> complex</a:t>
            </a:r>
            <a:r>
              <a:rPr lang="en-US" dirty="0"/>
              <a:t>-level user, you can use your teachers’ test preferences to eliminate rosters that aren’t relevant to a test. For example, suppose a math roster belongs to a math teacher who has excluded ELA tests from their reports. By using teacher preferences, you can view a set of ELA test results without that math teacher’s roster. All students who took the ELA test will still appear in the report, whether or not they belong to the math teacher’s roster, but the Performance by Roster tab will not list them as belonging to that math teacher’s roster. By hiding rosters that are not relevant to the test, and by preventing a student from appearing more than once in the same report, this setting makes reports easier to read and more subject appropriate. </a:t>
            </a:r>
            <a:endParaRPr lang="en-US"/>
          </a:p>
          <a:p>
            <a:pPr algn="just"/>
            <a:endParaRPr lang="en-US" dirty="0"/>
          </a:p>
          <a:p>
            <a:pPr algn="just"/>
            <a:r>
              <a:rPr lang="en-US" dirty="0"/>
              <a:t>1. To</a:t>
            </a:r>
            <a:r>
              <a:rPr lang="en-US" u="none" dirty="0"/>
              <a:t> turn this setting on, open the My Settings menu and choose Use Teachers’ Test Selections.</a:t>
            </a:r>
            <a:r>
              <a:rPr lang="en-US" dirty="0"/>
              <a:t> </a:t>
            </a:r>
            <a:endParaRPr lang="en-US" dirty="0">
              <a:cs typeface="Calibri"/>
            </a:endParaRPr>
          </a:p>
          <a:p>
            <a:pPr algn="just"/>
            <a:r>
              <a:rPr lang="en-US" dirty="0"/>
              <a:t>2. In</a:t>
            </a:r>
            <a:r>
              <a:rPr lang="en-US" u="none" dirty="0"/>
              <a:t> the pop-up box, select the Teacher Preferences radio button and click Save &amp; Close. </a:t>
            </a:r>
            <a:r>
              <a:rPr lang="en-US" dirty="0"/>
              <a:t>To turn this setting off and view all rosters regardless of teacher preferences, select the All Rosters radio button and click Save &amp; Close. This setting persists until you change it. </a:t>
            </a:r>
          </a:p>
          <a:p>
            <a:pPr algn="just"/>
            <a:endParaRPr lang="en-US" dirty="0"/>
          </a:p>
          <a:p>
            <a:pPr algn="just"/>
            <a:r>
              <a:rPr lang="en-US" dirty="0"/>
              <a:t>Now we will explain the Filter panel options. They can be used to temporarily hide certain elements of your reports that you don’t need to see.</a:t>
            </a:r>
          </a:p>
          <a:p>
            <a:endParaRPr lang="en-US" dirty="0"/>
          </a:p>
        </p:txBody>
      </p:sp>
      <p:sp>
        <p:nvSpPr>
          <p:cNvPr id="4" name="Slide Number Placeholder 3"/>
          <p:cNvSpPr>
            <a:spLocks noGrp="1"/>
          </p:cNvSpPr>
          <p:nvPr>
            <p:ph type="sldNum" sz="quarter" idx="5"/>
          </p:nvPr>
        </p:nvSpPr>
        <p:spPr/>
        <p:txBody>
          <a:bodyPr/>
          <a:lstStyle/>
          <a:p>
            <a:fld id="{92F5E16F-3CCA-4D75-A98C-BF0B97E520EF}" type="slidenum">
              <a:rPr lang="en-US" smtClean="0"/>
              <a:t>6</a:t>
            </a:fld>
            <a:endParaRPr lang="en-US"/>
          </a:p>
        </p:txBody>
      </p:sp>
    </p:spTree>
    <p:extLst>
      <p:ext uri="{BB962C8B-B14F-4D97-AF65-F5344CB8AC3E}">
        <p14:creationId xmlns:p14="http://schemas.microsoft.com/office/powerpoint/2010/main" val="372994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Test Group filter is located in the Filters panel on your dashboard and reports pages. It is similar to the teachers’ Select Tests to Include in Reports option in My Settings, except that it will not persist or mirror in other users’ results. Tests in this filter menu are organized by test type, subject, and grade. </a:t>
            </a:r>
            <a:endParaRPr lang="en-US"/>
          </a:p>
          <a:p>
            <a:pPr algn="just"/>
            <a:endParaRPr lang="en-US" dirty="0"/>
          </a:p>
          <a:p>
            <a:pPr algn="just"/>
            <a:r>
              <a:rPr lang="en-US" dirty="0"/>
              <a:t>1. Click the down arrow next to the type of test results you need to view. </a:t>
            </a:r>
          </a:p>
          <a:p>
            <a:pPr algn="just"/>
            <a:r>
              <a:rPr lang="en-US" dirty="0"/>
              <a:t>2. Mark as many selections as you like from the options displayed and click Apply. You see here that the ELA and Math Summative tests for Grade 4 have been selected. </a:t>
            </a:r>
          </a:p>
          <a:p>
            <a:pPr algn="just"/>
            <a:r>
              <a:rPr lang="en-US" dirty="0"/>
              <a:t>3. The table and the header reflect these selections. To revert all filters to their default settings, click Clear Filters and Apply. Filters also revert when you log out, switch user role, or switch systems.</a:t>
            </a:r>
          </a:p>
          <a:p>
            <a:endParaRPr lang="en-US" dirty="0"/>
          </a:p>
          <a:p>
            <a:endParaRPr lang="en-US" dirty="0"/>
          </a:p>
        </p:txBody>
      </p:sp>
      <p:sp>
        <p:nvSpPr>
          <p:cNvPr id="4" name="Slide Number Placeholder 3"/>
          <p:cNvSpPr>
            <a:spLocks noGrp="1"/>
          </p:cNvSpPr>
          <p:nvPr>
            <p:ph type="sldNum" sz="quarter" idx="5"/>
          </p:nvPr>
        </p:nvSpPr>
        <p:spPr/>
        <p:txBody>
          <a:bodyPr/>
          <a:lstStyle/>
          <a:p>
            <a:fld id="{92F5E16F-3CCA-4D75-A98C-BF0B97E520EF}" type="slidenum">
              <a:rPr lang="en-US" smtClean="0"/>
              <a:t>7</a:t>
            </a:fld>
            <a:endParaRPr lang="en-US"/>
          </a:p>
        </p:txBody>
      </p:sp>
    </p:spTree>
    <p:extLst>
      <p:ext uri="{BB962C8B-B14F-4D97-AF65-F5344CB8AC3E}">
        <p14:creationId xmlns:p14="http://schemas.microsoft.com/office/powerpoint/2010/main" val="362195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Test reasons are categories used to classify test opportunities for reporting purposes. They typically indicate the timeframe in which interim and benchmark tests were taken, like Fall 2020, or Pre-Instruction, and they are a good way to organize tests into groups. </a:t>
            </a:r>
            <a:r>
              <a:rPr lang="en-US" altLang="en-US" baseline="0" dirty="0">
                <a:latin typeface="Arial" panose="020B0604020202020204" pitchFamily="34" charset="0"/>
                <a:cs typeface="Arial" panose="020B0604020202020204" pitchFamily="34" charset="0"/>
              </a:rPr>
              <a:t>If your students will take the same assessment multiple times, assigning different test reasons can help you to distinguish scores for the different test opportunities in Centralized Reporting. </a:t>
            </a: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you might want to categorize students’ assessments into “Pre-Instruction” to use as a baseline their class’s strengths and weaknesses at the beginning of the year. For those same students, you might want to categorize their tests as “Post-Instruction” to see whether students understand the concepts that are being taught right after receiving the relevant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a:defRPr/>
            </a:pPr>
            <a:r>
              <a:rPr lang="en-US" dirty="0"/>
              <a:t>1. Open</a:t>
            </a:r>
            <a:r>
              <a:rPr lang="en-US" sz="1200" kern="1200" dirty="0">
                <a:solidFill>
                  <a:schemeClr val="tx1"/>
                </a:solidFill>
                <a:effectLst/>
                <a:latin typeface="Calibri"/>
                <a:ea typeface="+mn-ea"/>
                <a:cs typeface="+mn-cs"/>
              </a:rPr>
              <a:t> the Test Reasons menu from the Filters panel. </a:t>
            </a:r>
            <a:endParaRPr lang="en-US" dirty="0"/>
          </a:p>
          <a:p>
            <a:pPr>
              <a:defRPr/>
            </a:pPr>
            <a:r>
              <a:rPr lang="en-US" dirty="0"/>
              <a:t>2. </a:t>
            </a:r>
            <a:r>
              <a:rPr lang="en-US" sz="1200" kern="1200" dirty="0">
                <a:solidFill>
                  <a:schemeClr val="tx1"/>
                </a:solidFill>
                <a:effectLst/>
                <a:latin typeface="Calibri"/>
                <a:ea typeface="+mn-ea"/>
                <a:cs typeface="+mn-cs"/>
              </a:rPr>
              <a:t>Make a selection from the drop-down list and click Apply. The affected report updates to show only data for that test reason. All the reports accessible from this page will be filtered the same way.</a:t>
            </a:r>
            <a:endParaRPr lang="en-US" sz="1200" kern="1200" dirty="0">
              <a:solidFill>
                <a:schemeClr val="tx1"/>
              </a:solidFill>
              <a:effectLst/>
              <a:latin typeface="Calibri"/>
              <a:cs typeface="Calibri"/>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221896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Roster filter is available to teachers from the Performance on Tests report. Rosters generally represent classes but can also represent students who have been grouped together because of having something in common, such as needing extra help on a particular assessment standard. Open the Rosters filter from the panel. Make a single selection from the </a:t>
            </a:r>
            <a:r>
              <a:rPr lang="en-US" b="0" dirty="0"/>
              <a:t>Rosters drop-down list. Click Apply. </a:t>
            </a:r>
            <a:r>
              <a:rPr lang="en-US" dirty="0"/>
              <a:t>The report updates to show data for the roster you selected. When you navigate deeper into the results from this page this roster filter will apply to all your reports. All filter options will revert to the default when you log out, switch user roles, or switch systems.</a:t>
            </a:r>
          </a:p>
          <a:p>
            <a:pPr algn="just"/>
            <a:endParaRPr lang="en-US" dirty="0"/>
          </a:p>
        </p:txBody>
      </p:sp>
      <p:sp>
        <p:nvSpPr>
          <p:cNvPr id="4" name="Slide Number Placeholder 3"/>
          <p:cNvSpPr>
            <a:spLocks noGrp="1"/>
          </p:cNvSpPr>
          <p:nvPr>
            <p:ph type="sldNum" sz="quarter" idx="5"/>
          </p:nvPr>
        </p:nvSpPr>
        <p:spPr/>
        <p:txBody>
          <a:bodyPr/>
          <a:lstStyle/>
          <a:p>
            <a:fld id="{92F5E16F-3CCA-4D75-A98C-BF0B97E520EF}" type="slidenum">
              <a:rPr lang="en-US" smtClean="0"/>
              <a:t>9</a:t>
            </a:fld>
            <a:endParaRPr lang="en-US"/>
          </a:p>
        </p:txBody>
      </p:sp>
    </p:spTree>
    <p:extLst>
      <p:ext uri="{BB962C8B-B14F-4D97-AF65-F5344CB8AC3E}">
        <p14:creationId xmlns:p14="http://schemas.microsoft.com/office/powerpoint/2010/main" val="1313574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06AF6-44C4-4402-B6ED-CED3D02DDD2A}"/>
              </a:ext>
            </a:extLst>
          </p:cNvPr>
          <p:cNvSpPr>
            <a:spLocks noGrp="1"/>
          </p:cNvSpPr>
          <p:nvPr>
            <p:ph type="dt" sz="half" idx="10"/>
          </p:nvPr>
        </p:nvSpPr>
        <p:spPr/>
        <p:txBody>
          <a:bodyPr/>
          <a:lstStyle/>
          <a:p>
            <a:fld id="{19D7CD9B-667A-45F6-BACB-D3DFD303926C}" type="datetimeFigureOut">
              <a:rPr lang="en-US" smtClean="0"/>
              <a:t>9/21/2021</a:t>
            </a:fld>
            <a:endParaRPr lang="en-US"/>
          </a:p>
        </p:txBody>
      </p:sp>
      <p:sp>
        <p:nvSpPr>
          <p:cNvPr id="3" name="Footer Placeholder 2">
            <a:extLst>
              <a:ext uri="{FF2B5EF4-FFF2-40B4-BE49-F238E27FC236}">
                <a16:creationId xmlns:a16="http://schemas.microsoft.com/office/drawing/2014/main" id="{1F67ABCE-DA65-4A33-8A28-4DB230BFB8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9FBF1C-30D0-45EB-B290-53B1C2C24EFA}"/>
              </a:ext>
            </a:extLst>
          </p:cNvPr>
          <p:cNvSpPr>
            <a:spLocks noGrp="1"/>
          </p:cNvSpPr>
          <p:nvPr>
            <p:ph type="sldNum" sz="quarter" idx="12"/>
          </p:nvPr>
        </p:nvSpPr>
        <p:spPr/>
        <p:txBody>
          <a:bodyPr/>
          <a:lstStyle/>
          <a:p>
            <a:fld id="{DD6CFC70-97E0-4334-8BC3-673654984FA0}" type="slidenum">
              <a:rPr lang="en-US" smtClean="0"/>
              <a:t>‹#›</a:t>
            </a:fld>
            <a:endParaRPr lang="en-US"/>
          </a:p>
        </p:txBody>
      </p:sp>
    </p:spTree>
    <p:extLst>
      <p:ext uri="{BB962C8B-B14F-4D97-AF65-F5344CB8AC3E}">
        <p14:creationId xmlns:p14="http://schemas.microsoft.com/office/powerpoint/2010/main" val="1292420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5327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to drill down into your results by selecting specific tests and classes</a:t>
            </a:r>
          </a:p>
        </p:txBody>
      </p:sp>
      <p:sp>
        <p:nvSpPr>
          <p:cNvPr id="10" name="Subtitle 2">
            <a:extLst>
              <a:ext uri="{FF2B5EF4-FFF2-40B4-BE49-F238E27FC236}">
                <a16:creationId xmlns:a16="http://schemas.microsoft.com/office/drawing/2014/main" id="{27F75EF3-6C7E-4083-811E-A40165818584}"/>
              </a:ext>
            </a:extLst>
          </p:cNvPr>
          <p:cNvSpPr>
            <a:spLocks noGrp="1"/>
          </p:cNvSpPr>
          <p:nvPr>
            <p:ph type="subTitle" idx="1"/>
          </p:nvPr>
        </p:nvSpPr>
        <p:spPr>
          <a:xfrm>
            <a:off x="2472533" y="4418712"/>
            <a:ext cx="8540496" cy="369332"/>
          </a:xfrm>
        </p:spPr>
        <p:txBody>
          <a:bodyPr/>
          <a:lstStyle/>
          <a:p>
            <a:r>
              <a:rPr lang="en-US" dirty="0"/>
              <a:t>The Centralized reporting system series #4</a:t>
            </a:r>
          </a:p>
        </p:txBody>
      </p:sp>
      <p:sp>
        <p:nvSpPr>
          <p:cNvPr id="5" name="Rectangle 4">
            <a:extLst>
              <a:ext uri="{FF2B5EF4-FFF2-40B4-BE49-F238E27FC236}">
                <a16:creationId xmlns:a16="http://schemas.microsoft.com/office/drawing/2014/main" id="{04DDF9A5-219D-4BD1-ABDA-EF07786C3131}"/>
              </a:ext>
            </a:extLst>
          </p:cNvPr>
          <p:cNvSpPr/>
          <p:nvPr/>
        </p:nvSpPr>
        <p:spPr>
          <a:xfrm>
            <a:off x="9136646" y="6265882"/>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8448C6-3695-4B0F-A5B7-D1248E00A80C}"/>
              </a:ext>
            </a:extLst>
          </p:cNvPr>
          <p:cNvSpPr>
            <a:spLocks noGrp="1"/>
          </p:cNvSpPr>
          <p:nvPr>
            <p:ph type="sldNum" sz="quarter" idx="12"/>
          </p:nvPr>
        </p:nvSpPr>
        <p:spPr/>
        <p:txBody>
          <a:bodyPr/>
          <a:lstStyle/>
          <a:p>
            <a:fld id="{DD6CFC70-97E0-4334-8BC3-673654984FA0}" type="slidenum">
              <a:rPr lang="en-US" smtClean="0"/>
              <a:t>10</a:t>
            </a:fld>
            <a:endParaRPr lang="en-US"/>
          </a:p>
        </p:txBody>
      </p:sp>
      <p:sp>
        <p:nvSpPr>
          <p:cNvPr id="3" name="Title 3">
            <a:extLst>
              <a:ext uri="{FF2B5EF4-FFF2-40B4-BE49-F238E27FC236}">
                <a16:creationId xmlns:a16="http://schemas.microsoft.com/office/drawing/2014/main" id="{C0EEA8CB-9D22-4A4B-84AB-06ADD8FC4333}"/>
              </a:ext>
            </a:extLst>
          </p:cNvPr>
          <p:cNvSpPr txBox="1">
            <a:spLocks/>
          </p:cNvSpPr>
          <p:nvPr/>
        </p:nvSpPr>
        <p:spPr>
          <a:xfrm>
            <a:off x="112388" y="67112"/>
            <a:ext cx="1185870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Rosters Filter—For School-Level Users—Performance on Tests Report</a:t>
            </a:r>
          </a:p>
        </p:txBody>
      </p:sp>
      <p:grpSp>
        <p:nvGrpSpPr>
          <p:cNvPr id="4" name="Group 3">
            <a:extLst>
              <a:ext uri="{FF2B5EF4-FFF2-40B4-BE49-F238E27FC236}">
                <a16:creationId xmlns:a16="http://schemas.microsoft.com/office/drawing/2014/main" id="{27381197-E525-4FB5-82FD-B3E5FAA35709}"/>
              </a:ext>
            </a:extLst>
          </p:cNvPr>
          <p:cNvGrpSpPr/>
          <p:nvPr/>
        </p:nvGrpSpPr>
        <p:grpSpPr>
          <a:xfrm>
            <a:off x="1481797" y="864031"/>
            <a:ext cx="9119884" cy="5301838"/>
            <a:chOff x="1481797" y="852055"/>
            <a:chExt cx="9119884" cy="5301838"/>
          </a:xfrm>
        </p:grpSpPr>
        <p:pic>
          <p:nvPicPr>
            <p:cNvPr id="7" name="Picture 6" descr="A screenshot of a cell phone&#10;&#10;Description automatically generated">
              <a:extLst>
                <a:ext uri="{FF2B5EF4-FFF2-40B4-BE49-F238E27FC236}">
                  <a16:creationId xmlns:a16="http://schemas.microsoft.com/office/drawing/2014/main" id="{CDCF7C09-90B2-4DB8-8AF0-8B04DBDA2047}"/>
                </a:ext>
              </a:extLst>
            </p:cNvPr>
            <p:cNvPicPr>
              <a:picLocks noChangeAspect="1"/>
            </p:cNvPicPr>
            <p:nvPr/>
          </p:nvPicPr>
          <p:blipFill rotWithShape="1">
            <a:blip r:embed="rId3">
              <a:extLst>
                <a:ext uri="{28A0092B-C50C-407E-A947-70E740481C1C}">
                  <a14:useLocalDpi xmlns:a14="http://schemas.microsoft.com/office/drawing/2010/main" val="0"/>
                </a:ext>
              </a:extLst>
            </a:blip>
            <a:srcRect t="6984"/>
            <a:stretch/>
          </p:blipFill>
          <p:spPr>
            <a:xfrm>
              <a:off x="1481797" y="852055"/>
              <a:ext cx="9119884" cy="530183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6062F874-F75D-417F-AD72-F23CCA99ED25}"/>
                </a:ext>
              </a:extLst>
            </p:cNvPr>
            <p:cNvSpPr/>
            <p:nvPr/>
          </p:nvSpPr>
          <p:spPr>
            <a:xfrm>
              <a:off x="1481797" y="1122833"/>
              <a:ext cx="1853586" cy="4790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 name="TextBox 4"/>
          <p:cNvSpPr txBox="1"/>
          <p:nvPr/>
        </p:nvSpPr>
        <p:spPr>
          <a:xfrm>
            <a:off x="2573268" y="1464658"/>
            <a:ext cx="534074" cy="369332"/>
          </a:xfrm>
          <a:prstGeom prst="rect">
            <a:avLst/>
          </a:prstGeom>
          <a:noFill/>
        </p:spPr>
        <p:txBody>
          <a:bodyPr wrap="square" rtlCol="0">
            <a:spAutoFit/>
          </a:bodyPr>
          <a:lstStyle/>
          <a:p>
            <a:r>
              <a:rPr lang="en-US" b="1" dirty="0">
                <a:solidFill>
                  <a:srgbClr val="FF0000"/>
                </a:solidFill>
              </a:rPr>
              <a:t>1</a:t>
            </a:r>
          </a:p>
        </p:txBody>
      </p:sp>
      <p:sp>
        <p:nvSpPr>
          <p:cNvPr id="9" name="TextBox 8"/>
          <p:cNvSpPr txBox="1"/>
          <p:nvPr/>
        </p:nvSpPr>
        <p:spPr>
          <a:xfrm>
            <a:off x="2919877" y="5479509"/>
            <a:ext cx="534074" cy="369332"/>
          </a:xfrm>
          <a:prstGeom prst="rect">
            <a:avLst/>
          </a:prstGeom>
          <a:noFill/>
        </p:spPr>
        <p:txBody>
          <a:bodyPr wrap="square" rtlCol="0">
            <a:spAutoFit/>
          </a:bodyPr>
          <a:lstStyle/>
          <a:p>
            <a:r>
              <a:rPr lang="en-US" b="1" dirty="0">
                <a:solidFill>
                  <a:srgbClr val="FF0000"/>
                </a:solidFill>
              </a:rPr>
              <a:t>2</a:t>
            </a:r>
          </a:p>
        </p:txBody>
      </p:sp>
      <p:sp>
        <p:nvSpPr>
          <p:cNvPr id="10" name="TextBox 9"/>
          <p:cNvSpPr txBox="1"/>
          <p:nvPr/>
        </p:nvSpPr>
        <p:spPr>
          <a:xfrm>
            <a:off x="4861966" y="1588941"/>
            <a:ext cx="534074" cy="369332"/>
          </a:xfrm>
          <a:prstGeom prst="rect">
            <a:avLst/>
          </a:prstGeom>
          <a:noFill/>
        </p:spPr>
        <p:txBody>
          <a:bodyPr wrap="square" rtlCol="0">
            <a:spAutoFit/>
          </a:bodyPr>
          <a:lstStyle/>
          <a:p>
            <a:r>
              <a:rPr lang="en-US" b="1" dirty="0">
                <a:solidFill>
                  <a:srgbClr val="FF0000"/>
                </a:solidFill>
              </a:rPr>
              <a:t>3</a:t>
            </a:r>
          </a:p>
        </p:txBody>
      </p:sp>
      <p:sp>
        <p:nvSpPr>
          <p:cNvPr id="6" name="Rectangle 5"/>
          <p:cNvSpPr/>
          <p:nvPr/>
        </p:nvSpPr>
        <p:spPr>
          <a:xfrm>
            <a:off x="3811349" y="1958273"/>
            <a:ext cx="1213805" cy="267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25987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6F5F3C-F312-4FB7-8501-9EECF78338B1}"/>
              </a:ext>
            </a:extLst>
          </p:cNvPr>
          <p:cNvSpPr>
            <a:spLocks noGrp="1"/>
          </p:cNvSpPr>
          <p:nvPr>
            <p:ph type="sldNum" sz="quarter" idx="11"/>
          </p:nvPr>
        </p:nvSpPr>
        <p:spPr/>
        <p:txBody>
          <a:bodyPr/>
          <a:lstStyle/>
          <a:p>
            <a:fld id="{58AE716E-68DD-2249-A7FA-8AEF0B14DF81}" type="slidenum">
              <a:rPr lang="en-US" smtClean="0"/>
              <a:pPr/>
              <a:t>11</a:t>
            </a:fld>
            <a:endParaRPr lang="en-US" dirty="0"/>
          </a:p>
        </p:txBody>
      </p:sp>
      <p:sp>
        <p:nvSpPr>
          <p:cNvPr id="4" name="Title 3">
            <a:extLst>
              <a:ext uri="{FF2B5EF4-FFF2-40B4-BE49-F238E27FC236}">
                <a16:creationId xmlns:a16="http://schemas.microsoft.com/office/drawing/2014/main" id="{651B65B6-C20F-4F0C-B8FF-7AC5D7C03753}"/>
              </a:ext>
            </a:extLst>
          </p:cNvPr>
          <p:cNvSpPr>
            <a:spLocks noGrp="1"/>
          </p:cNvSpPr>
          <p:nvPr>
            <p:ph type="title"/>
          </p:nvPr>
        </p:nvSpPr>
        <p:spPr/>
        <p:txBody>
          <a:bodyPr/>
          <a:lstStyle/>
          <a:p>
            <a:r>
              <a:rPr lang="en-US" dirty="0"/>
              <a:t>School Filter</a:t>
            </a:r>
          </a:p>
        </p:txBody>
      </p:sp>
      <p:pic>
        <p:nvPicPr>
          <p:cNvPr id="5" name="Picture 4" descr="A screenshot of a cell phone&#10;&#10;Description automatically generated">
            <a:extLst>
              <a:ext uri="{FF2B5EF4-FFF2-40B4-BE49-F238E27FC236}">
                <a16:creationId xmlns:a16="http://schemas.microsoft.com/office/drawing/2014/main" id="{0209FAF7-0D4F-4F70-B9CC-26E0B5A62938}"/>
              </a:ext>
            </a:extLst>
          </p:cNvPr>
          <p:cNvPicPr>
            <a:picLocks noChangeAspect="1"/>
          </p:cNvPicPr>
          <p:nvPr/>
        </p:nvPicPr>
        <p:blipFill rotWithShape="1">
          <a:blip r:embed="rId3">
            <a:extLst>
              <a:ext uri="{28A0092B-C50C-407E-A947-70E740481C1C}">
                <a14:useLocalDpi xmlns:a14="http://schemas.microsoft.com/office/drawing/2010/main" val="0"/>
              </a:ext>
            </a:extLst>
          </a:blip>
          <a:srcRect t="6984"/>
          <a:stretch/>
        </p:blipFill>
        <p:spPr>
          <a:xfrm>
            <a:off x="1444992" y="859215"/>
            <a:ext cx="8945613" cy="52005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839018D-0E7D-4739-9A3E-15DE580BFFDD}"/>
              </a:ext>
            </a:extLst>
          </p:cNvPr>
          <p:cNvSpPr/>
          <p:nvPr/>
        </p:nvSpPr>
        <p:spPr>
          <a:xfrm>
            <a:off x="1444992" y="1101631"/>
            <a:ext cx="1812016" cy="47156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TextBox 5"/>
          <p:cNvSpPr txBox="1"/>
          <p:nvPr/>
        </p:nvSpPr>
        <p:spPr>
          <a:xfrm>
            <a:off x="2579284" y="1385190"/>
            <a:ext cx="534074" cy="369332"/>
          </a:xfrm>
          <a:prstGeom prst="rect">
            <a:avLst/>
          </a:prstGeom>
          <a:noFill/>
        </p:spPr>
        <p:txBody>
          <a:bodyPr wrap="square" rtlCol="0">
            <a:spAutoFit/>
          </a:bodyPr>
          <a:lstStyle/>
          <a:p>
            <a:r>
              <a:rPr lang="en-US" b="1" dirty="0">
                <a:solidFill>
                  <a:srgbClr val="FF0000"/>
                </a:solidFill>
              </a:rPr>
              <a:t>1</a:t>
            </a:r>
          </a:p>
        </p:txBody>
      </p:sp>
      <p:sp>
        <p:nvSpPr>
          <p:cNvPr id="7" name="TextBox 6"/>
          <p:cNvSpPr txBox="1"/>
          <p:nvPr/>
        </p:nvSpPr>
        <p:spPr>
          <a:xfrm>
            <a:off x="2799845" y="5412724"/>
            <a:ext cx="534074" cy="369332"/>
          </a:xfrm>
          <a:prstGeom prst="rect">
            <a:avLst/>
          </a:prstGeom>
          <a:noFill/>
        </p:spPr>
        <p:txBody>
          <a:bodyPr wrap="square" rtlCol="0">
            <a:spAutoFit/>
          </a:bodyPr>
          <a:lstStyle/>
          <a:p>
            <a:r>
              <a:rPr lang="en-US" b="1" dirty="0">
                <a:solidFill>
                  <a:srgbClr val="FF0000"/>
                </a:solidFill>
              </a:rPr>
              <a:t>2</a:t>
            </a:r>
          </a:p>
        </p:txBody>
      </p:sp>
      <p:sp>
        <p:nvSpPr>
          <p:cNvPr id="9" name="TextBox 8"/>
          <p:cNvSpPr txBox="1"/>
          <p:nvPr/>
        </p:nvSpPr>
        <p:spPr>
          <a:xfrm>
            <a:off x="4954135" y="2050488"/>
            <a:ext cx="534074" cy="369332"/>
          </a:xfrm>
          <a:prstGeom prst="rect">
            <a:avLst/>
          </a:prstGeom>
          <a:noFill/>
        </p:spPr>
        <p:txBody>
          <a:bodyPr wrap="square" rtlCol="0">
            <a:spAutoFit/>
          </a:bodyPr>
          <a:lstStyle/>
          <a:p>
            <a:r>
              <a:rPr lang="en-US" b="1" dirty="0">
                <a:solidFill>
                  <a:srgbClr val="FF0000"/>
                </a:solidFill>
              </a:rPr>
              <a:t>3</a:t>
            </a:r>
          </a:p>
        </p:txBody>
      </p:sp>
      <p:sp>
        <p:nvSpPr>
          <p:cNvPr id="10" name="Rectangle 9"/>
          <p:cNvSpPr/>
          <p:nvPr/>
        </p:nvSpPr>
        <p:spPr>
          <a:xfrm>
            <a:off x="3689968" y="1916127"/>
            <a:ext cx="1264167" cy="268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67570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a:t>The Centralized Reporting </a:t>
            </a:r>
            <a:r>
              <a:rPr lang="en-US" dirty="0"/>
              <a:t>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11. How to Use the Advanced Features of Reporting to View Interim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How to Understand Measures for Standards, Depth of Knowledge (</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mn-ea"/>
                  <a:cs typeface="+mn-cs"/>
                </a:rPr>
                <a:t>DoK</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6. How to Track Student Performance Over Time Using the Longitudinal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 and Benchmark Assessments Only</a:t>
              </a:r>
            </a:p>
          </p:txBody>
        </p:sp>
      </p:grpSp>
    </p:spTree>
    <p:extLst>
      <p:ext uri="{BB962C8B-B14F-4D97-AF65-F5344CB8AC3E}">
        <p14:creationId xmlns:p14="http://schemas.microsoft.com/office/powerpoint/2010/main" val="1232356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System User Guide for Summative and Interim Assessments, 2021-2022</a:t>
            </a:r>
          </a:p>
          <a:p>
            <a:pPr>
              <a:buFont typeface="Arial" panose="020B0604020202020204" pitchFamily="34" charset="0"/>
              <a:buChar char="•"/>
              <a:defRPr/>
            </a:pPr>
            <a:r>
              <a:rPr lang="en-US" dirty="0">
                <a:solidFill>
                  <a:srgbClr val="FF0000"/>
                </a:solidFill>
              </a:rPr>
              <a:t> </a:t>
            </a:r>
            <a:r>
              <a:rPr lang="en-US" dirty="0">
                <a:solidFill>
                  <a:schemeClr val="tx2">
                    <a:lumMod val="85000"/>
                    <a:lumOff val="15000"/>
                  </a:schemeClr>
                </a:solidFill>
              </a:rPr>
              <a:t>HSAP Portal Website: </a:t>
            </a:r>
            <a:r>
              <a:rPr lang="en-US" dirty="0">
                <a:solidFill>
                  <a:schemeClr val="tx2">
                    <a:lumMod val="85000"/>
                    <a:lumOff val="15000"/>
                  </a:schemeClr>
                </a:solidFill>
                <a:hlinkClick r:id="rId3"/>
              </a:rPr>
              <a:t>https://alohahsap.org/</a:t>
            </a:r>
            <a:endParaRPr lang="en-US" dirty="0">
              <a:solidFill>
                <a:schemeClr val="tx2">
                  <a:lumMod val="85000"/>
                  <a:lumOff val="15000"/>
                </a:schemeClr>
              </a:solidFill>
            </a:endParaRPr>
          </a:p>
          <a:p>
            <a:r>
              <a:rPr lang="en-US" dirty="0">
                <a:solidFill>
                  <a:schemeClr val="tx2">
                    <a:lumMod val="85000"/>
                    <a:lumOff val="15000"/>
                  </a:schemeClr>
                </a:solidFill>
              </a:rPr>
              <a:t>HSAP Help Desk Email: </a:t>
            </a:r>
            <a:r>
              <a:rPr lang="en-US" u="sng" dirty="0">
                <a:solidFill>
                  <a:schemeClr val="tx2">
                    <a:lumMod val="85000"/>
                    <a:lumOff val="15000"/>
                  </a:schemeClr>
                </a:solidFill>
                <a:hlinkClick r:id="rId4"/>
              </a:rPr>
              <a:t>hsaphelpdesk@cambiumassessment.com</a:t>
            </a:r>
            <a:endParaRPr lang="en-US" dirty="0">
              <a:solidFill>
                <a:schemeClr val="tx2">
                  <a:lumMod val="85000"/>
                  <a:lumOff val="15000"/>
                </a:schemeClr>
              </a:solidFill>
            </a:endParaRPr>
          </a:p>
          <a:p>
            <a:r>
              <a:rPr lang="en-US" dirty="0">
                <a:solidFill>
                  <a:schemeClr val="tx2">
                    <a:lumMod val="85000"/>
                    <a:lumOff val="15000"/>
                  </a:schemeClr>
                </a:solidFill>
              </a:rPr>
              <a:t>Help Desk Phone Number: 1-866-648-3712</a:t>
            </a:r>
          </a:p>
        </p:txBody>
      </p:sp>
      <p:sp>
        <p:nvSpPr>
          <p:cNvPr id="2" name="Title 1"/>
          <p:cNvSpPr>
            <a:spLocks noGrp="1"/>
          </p:cNvSpPr>
          <p:nvPr>
            <p:ph type="title"/>
          </p:nvPr>
        </p:nvSpPr>
        <p:spPr/>
        <p:txBody>
          <a:bodyPr>
            <a:norm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dirty="0">
                <a:latin typeface="+mn-lt"/>
              </a:rPr>
              <a:t>13</a:t>
            </a: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825AEB-AE1F-40AC-AC84-D40D841CC582}"/>
              </a:ext>
            </a:extLst>
          </p:cNvPr>
          <p:cNvSpPr>
            <a:spLocks noGrp="1"/>
          </p:cNvSpPr>
          <p:nvPr>
            <p:ph type="body" sz="quarter" idx="10"/>
          </p:nvPr>
        </p:nvSpPr>
        <p:spPr>
          <a:xfrm>
            <a:off x="1876000" y="1347097"/>
            <a:ext cx="8307091" cy="4305557"/>
          </a:xfrm>
        </p:spPr>
        <p:txBody>
          <a:bodyPr>
            <a:normAutofit fontScale="92500" lnSpcReduction="10000"/>
          </a:bodyPr>
          <a:lstStyle/>
          <a:p>
            <a:pPr>
              <a:buFont typeface="Arial" panose="020B0604020202020204" pitchFamily="34" charset="0"/>
              <a:buChar char="•"/>
            </a:pPr>
            <a:r>
              <a:rPr lang="en-US" sz="2800" dirty="0"/>
              <a:t>Use Settings to Customize Results</a:t>
            </a:r>
          </a:p>
          <a:p>
            <a:pPr lvl="1">
              <a:buFont typeface="Courier New" panose="02070309020205020404" pitchFamily="49" charset="0"/>
              <a:buChar char="o"/>
            </a:pPr>
            <a:r>
              <a:rPr lang="en-US" sz="2800" dirty="0"/>
              <a:t>Teachers: Select Tests to Include on Reports</a:t>
            </a:r>
          </a:p>
          <a:p>
            <a:pPr lvl="1">
              <a:buFont typeface="Courier New" panose="02070309020205020404" pitchFamily="49" charset="0"/>
              <a:buChar char="o"/>
            </a:pPr>
            <a:r>
              <a:rPr lang="en-US" sz="2800" dirty="0"/>
              <a:t>Other Users: Use Teachers’ Test Selections</a:t>
            </a:r>
          </a:p>
          <a:p>
            <a:pPr>
              <a:buFont typeface="Arial" panose="020B0604020202020204" pitchFamily="34" charset="0"/>
              <a:buChar char="•"/>
            </a:pPr>
            <a:r>
              <a:rPr lang="en-US" sz="2800" dirty="0"/>
              <a:t>Use Filters to Customize Results</a:t>
            </a:r>
          </a:p>
          <a:p>
            <a:pPr lvl="1">
              <a:buFont typeface="Courier New" panose="02070309020205020404" pitchFamily="49" charset="0"/>
              <a:buChar char="o"/>
            </a:pPr>
            <a:r>
              <a:rPr lang="en-US" sz="2800" dirty="0"/>
              <a:t>Filter by Test Group</a:t>
            </a:r>
          </a:p>
          <a:p>
            <a:pPr lvl="1">
              <a:buFont typeface="Courier New" panose="02070309020205020404" pitchFamily="49" charset="0"/>
              <a:buChar char="o"/>
            </a:pPr>
            <a:r>
              <a:rPr lang="en-US" sz="2800" dirty="0"/>
              <a:t>Filter by Roster</a:t>
            </a:r>
          </a:p>
          <a:p>
            <a:pPr lvl="1">
              <a:buFont typeface="Courier New" panose="02070309020205020404" pitchFamily="49" charset="0"/>
              <a:buChar char="o"/>
            </a:pPr>
            <a:r>
              <a:rPr lang="en-US" sz="2800" dirty="0"/>
              <a:t>Filter by Test Reason</a:t>
            </a:r>
          </a:p>
          <a:p>
            <a:pPr lvl="1">
              <a:buFont typeface="Courier New" panose="02070309020205020404" pitchFamily="49" charset="0"/>
              <a:buChar char="o"/>
            </a:pPr>
            <a:r>
              <a:rPr lang="en-US" sz="2800" dirty="0"/>
              <a:t>Filter by School: District Users</a:t>
            </a:r>
          </a:p>
        </p:txBody>
      </p:sp>
      <p:sp>
        <p:nvSpPr>
          <p:cNvPr id="4" name="Title 3">
            <a:extLst>
              <a:ext uri="{FF2B5EF4-FFF2-40B4-BE49-F238E27FC236}">
                <a16:creationId xmlns:a16="http://schemas.microsoft.com/office/drawing/2014/main" id="{52E9FBD5-2AC4-45F9-99B8-185EE1570FCE}"/>
              </a:ext>
            </a:extLst>
          </p:cNvPr>
          <p:cNvSpPr>
            <a:spLocks noGrp="1"/>
          </p:cNvSpPr>
          <p:nvPr>
            <p:ph type="title"/>
          </p:nvPr>
        </p:nvSpPr>
        <p:spPr>
          <a:xfrm>
            <a:off x="426231" y="167789"/>
            <a:ext cx="11369528" cy="518012"/>
          </a:xfrm>
        </p:spPr>
        <p:txBody>
          <a:bodyPr>
            <a:noAutofit/>
          </a:bodyPr>
          <a:lstStyle/>
          <a:p>
            <a:r>
              <a:rPr lang="en-US" dirty="0"/>
              <a:t>Objectives</a:t>
            </a:r>
          </a:p>
        </p:txBody>
      </p:sp>
      <p:sp>
        <p:nvSpPr>
          <p:cNvPr id="10" name="Slide Number Placeholder 2">
            <a:extLst>
              <a:ext uri="{FF2B5EF4-FFF2-40B4-BE49-F238E27FC236}">
                <a16:creationId xmlns:a16="http://schemas.microsoft.com/office/drawing/2014/main" id="{29FB85B5-1709-4065-A7A6-9EE31A8F211F}"/>
              </a:ext>
            </a:extLst>
          </p:cNvPr>
          <p:cNvSpPr txBox="1">
            <a:spLocks/>
          </p:cNvSpPr>
          <p:nvPr/>
        </p:nvSpPr>
        <p:spPr>
          <a:xfrm>
            <a:off x="11563622" y="6433761"/>
            <a:ext cx="452478" cy="2564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000" smtClean="0">
                <a:solidFill>
                  <a:schemeClr val="bg1"/>
                </a:solidFill>
              </a:rPr>
              <a:pPr/>
              <a:t>2</a:t>
            </a:fld>
            <a:endParaRPr lang="en-US" sz="1000" dirty="0">
              <a:solidFill>
                <a:schemeClr val="bg1"/>
              </a:solidFill>
            </a:endParaRPr>
          </a:p>
        </p:txBody>
      </p:sp>
      <p:sp>
        <p:nvSpPr>
          <p:cNvPr id="2" name="Rectangle: Rounded Corners 1">
            <a:extLst>
              <a:ext uri="{FF2B5EF4-FFF2-40B4-BE49-F238E27FC236}">
                <a16:creationId xmlns:a16="http://schemas.microsoft.com/office/drawing/2014/main" id="{82393E65-3386-4A7D-8F39-D8A3A64142C8}"/>
              </a:ext>
            </a:extLst>
          </p:cNvPr>
          <p:cNvSpPr/>
          <p:nvPr/>
        </p:nvSpPr>
        <p:spPr>
          <a:xfrm>
            <a:off x="1389321" y="1013637"/>
            <a:ext cx="9618921" cy="4848447"/>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w="28575">
                <a:solidFill>
                  <a:srgbClr val="2C9ED9"/>
                </a:solidFill>
              </a:ln>
              <a:noFill/>
            </a:endParaRPr>
          </a:p>
        </p:txBody>
      </p:sp>
    </p:spTree>
    <p:extLst>
      <p:ext uri="{BB962C8B-B14F-4D97-AF65-F5344CB8AC3E}">
        <p14:creationId xmlns:p14="http://schemas.microsoft.com/office/powerpoint/2010/main" val="1286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AB5F00-0E6F-435C-9E32-01AD7AB8B4A1}"/>
              </a:ext>
            </a:extLst>
          </p:cNvPr>
          <p:cNvSpPr>
            <a:spLocks noGrp="1"/>
          </p:cNvSpPr>
          <p:nvPr>
            <p:ph type="sldNum" sz="quarter" idx="17"/>
          </p:nvPr>
        </p:nvSpPr>
        <p:spPr>
          <a:xfrm>
            <a:off x="11266162" y="6433760"/>
            <a:ext cx="706657" cy="278820"/>
          </a:xfrm>
        </p:spPr>
        <p:txBody>
          <a:bodyPr/>
          <a:lstStyle/>
          <a:p>
            <a:fld id="{58AE716E-68DD-2249-A7FA-8AEF0B14DF81}" type="slidenum">
              <a:rPr lang="en-US" smtClean="0">
                <a:latin typeface="+mn-lt"/>
              </a:rPr>
              <a:pPr/>
              <a:t>3</a:t>
            </a:fld>
            <a:endParaRPr lang="en-US" dirty="0">
              <a:latin typeface="+mn-lt"/>
            </a:endParaRPr>
          </a:p>
        </p:txBody>
      </p:sp>
      <p:sp>
        <p:nvSpPr>
          <p:cNvPr id="5" name="Title 4">
            <a:extLst>
              <a:ext uri="{FF2B5EF4-FFF2-40B4-BE49-F238E27FC236}">
                <a16:creationId xmlns:a16="http://schemas.microsoft.com/office/drawing/2014/main" id="{68FE804B-BF90-48C9-BFD3-D7DFE14BE37F}"/>
              </a:ext>
            </a:extLst>
          </p:cNvPr>
          <p:cNvSpPr>
            <a:spLocks noGrp="1"/>
          </p:cNvSpPr>
          <p:nvPr>
            <p:ph type="title"/>
          </p:nvPr>
        </p:nvSpPr>
        <p:spPr/>
        <p:txBody>
          <a:bodyPr>
            <a:noAutofit/>
          </a:bodyPr>
          <a:lstStyle/>
          <a:p>
            <a:r>
              <a:rPr lang="en-US" dirty="0"/>
              <a:t>Where are Your Settings and Filters Located?</a:t>
            </a:r>
          </a:p>
        </p:txBody>
      </p:sp>
      <p:grpSp>
        <p:nvGrpSpPr>
          <p:cNvPr id="2" name="Group 1">
            <a:extLst>
              <a:ext uri="{FF2B5EF4-FFF2-40B4-BE49-F238E27FC236}">
                <a16:creationId xmlns:a16="http://schemas.microsoft.com/office/drawing/2014/main" id="{73DF3161-4A83-4272-BC61-80D0DE550CD4}"/>
              </a:ext>
            </a:extLst>
          </p:cNvPr>
          <p:cNvGrpSpPr/>
          <p:nvPr/>
        </p:nvGrpSpPr>
        <p:grpSpPr>
          <a:xfrm>
            <a:off x="243281" y="846144"/>
            <a:ext cx="10183536" cy="5165711"/>
            <a:chOff x="243281" y="846144"/>
            <a:chExt cx="10183536" cy="5165711"/>
          </a:xfrm>
        </p:grpSpPr>
        <p:pic>
          <p:nvPicPr>
            <p:cNvPr id="10" name="Picture 9" descr="A screenshot of a cell phone&#10;&#10;Description automatically generated">
              <a:extLst>
                <a:ext uri="{FF2B5EF4-FFF2-40B4-BE49-F238E27FC236}">
                  <a16:creationId xmlns:a16="http://schemas.microsoft.com/office/drawing/2014/main" id="{6361B546-C03D-459D-901B-BB23F8AE8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687" y="846144"/>
              <a:ext cx="8265138" cy="51657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1" name="Rectangle 20">
              <a:extLst>
                <a:ext uri="{FF2B5EF4-FFF2-40B4-BE49-F238E27FC236}">
                  <a16:creationId xmlns:a16="http://schemas.microsoft.com/office/drawing/2014/main" id="{DAD6D1C4-1FB6-4C3B-A230-38E983A02066}"/>
                </a:ext>
              </a:extLst>
            </p:cNvPr>
            <p:cNvSpPr/>
            <p:nvPr/>
          </p:nvSpPr>
          <p:spPr>
            <a:xfrm>
              <a:off x="7776594" y="1210695"/>
              <a:ext cx="2099231" cy="2245673"/>
            </a:xfrm>
            <a:prstGeom prst="rect">
              <a:avLst/>
            </a:prstGeom>
            <a:solidFill>
              <a:srgbClr val="005E9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Manage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Change Role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Reporting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Manage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Select Tests to Include on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Change Reporting 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Set Student Settings on Item 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Roster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Add Roster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View/Edit Roster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Upload Rosters</a:t>
              </a:r>
            </a:p>
          </p:txBody>
        </p:sp>
        <p:sp>
          <p:nvSpPr>
            <p:cNvPr id="22" name="Rectangle 21">
              <a:extLst>
                <a:ext uri="{FF2B5EF4-FFF2-40B4-BE49-F238E27FC236}">
                  <a16:creationId xmlns:a16="http://schemas.microsoft.com/office/drawing/2014/main" id="{FCAC94CF-EF34-485E-ACAB-3F6F5FEEED27}"/>
                </a:ext>
              </a:extLst>
            </p:cNvPr>
            <p:cNvSpPr/>
            <p:nvPr/>
          </p:nvSpPr>
          <p:spPr>
            <a:xfrm>
              <a:off x="1610687" y="1459684"/>
              <a:ext cx="1686186" cy="4362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97E618BC-CF14-4A8A-AB44-D8AE8AED9C6A}"/>
                </a:ext>
              </a:extLst>
            </p:cNvPr>
            <p:cNvSpPr/>
            <p:nvPr/>
          </p:nvSpPr>
          <p:spPr>
            <a:xfrm>
              <a:off x="7769603" y="846144"/>
              <a:ext cx="2106222" cy="2610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Oval 23">
              <a:extLst>
                <a:ext uri="{FF2B5EF4-FFF2-40B4-BE49-F238E27FC236}">
                  <a16:creationId xmlns:a16="http://schemas.microsoft.com/office/drawing/2014/main" id="{44D30A3D-81D8-4AAC-9752-C9F5EBB90F32}"/>
                </a:ext>
              </a:extLst>
            </p:cNvPr>
            <p:cNvSpPr/>
            <p:nvPr/>
          </p:nvSpPr>
          <p:spPr>
            <a:xfrm>
              <a:off x="8212822" y="989902"/>
              <a:ext cx="805343" cy="2207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Arrow: Left 25">
              <a:extLst>
                <a:ext uri="{FF2B5EF4-FFF2-40B4-BE49-F238E27FC236}">
                  <a16:creationId xmlns:a16="http://schemas.microsoft.com/office/drawing/2014/main" id="{363FBA30-E7F8-4BCA-9463-2138FBEF564A}"/>
                </a:ext>
              </a:extLst>
            </p:cNvPr>
            <p:cNvSpPr/>
            <p:nvPr/>
          </p:nvSpPr>
          <p:spPr>
            <a:xfrm>
              <a:off x="9134912" y="894099"/>
              <a:ext cx="1291905" cy="41239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My Settings</a:t>
              </a:r>
            </a:p>
          </p:txBody>
        </p:sp>
        <p:sp>
          <p:nvSpPr>
            <p:cNvPr id="27" name="Arrow: Right 26">
              <a:extLst>
                <a:ext uri="{FF2B5EF4-FFF2-40B4-BE49-F238E27FC236}">
                  <a16:creationId xmlns:a16="http://schemas.microsoft.com/office/drawing/2014/main" id="{81273F20-7635-454F-B66B-EA76CF9A2FC1}"/>
                </a:ext>
              </a:extLst>
            </p:cNvPr>
            <p:cNvSpPr/>
            <p:nvPr/>
          </p:nvSpPr>
          <p:spPr>
            <a:xfrm>
              <a:off x="243281" y="1375794"/>
              <a:ext cx="1291904" cy="436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Filters Panel</a:t>
              </a:r>
            </a:p>
          </p:txBody>
        </p:sp>
      </p:grpSp>
    </p:spTree>
    <p:extLst>
      <p:ext uri="{BB962C8B-B14F-4D97-AF65-F5344CB8AC3E}">
        <p14:creationId xmlns:p14="http://schemas.microsoft.com/office/powerpoint/2010/main" val="63422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4AEEE43-F27A-407A-AC91-8715F3290AD0}"/>
              </a:ext>
            </a:extLst>
          </p:cNvPr>
          <p:cNvGraphicFramePr/>
          <p:nvPr>
            <p:extLst>
              <p:ext uri="{D42A27DB-BD31-4B8C-83A1-F6EECF244321}">
                <p14:modId xmlns:p14="http://schemas.microsoft.com/office/powerpoint/2010/main" val="2905769231"/>
              </p:ext>
            </p:extLst>
          </p:nvPr>
        </p:nvGraphicFramePr>
        <p:xfrm>
          <a:off x="291958" y="0"/>
          <a:ext cx="11449050" cy="5861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0F2E019B-469F-4C7E-B544-4D0D1917751D}"/>
              </a:ext>
            </a:extLst>
          </p:cNvPr>
          <p:cNvGrpSpPr/>
          <p:nvPr/>
        </p:nvGrpSpPr>
        <p:grpSpPr>
          <a:xfrm>
            <a:off x="291958" y="5002454"/>
            <a:ext cx="11423675" cy="1232622"/>
            <a:chOff x="305645" y="5002454"/>
            <a:chExt cx="9457372" cy="1232622"/>
          </a:xfrm>
        </p:grpSpPr>
        <p:sp>
          <p:nvSpPr>
            <p:cNvPr id="6" name="TextBox 5">
              <a:extLst>
                <a:ext uri="{FF2B5EF4-FFF2-40B4-BE49-F238E27FC236}">
                  <a16:creationId xmlns:a16="http://schemas.microsoft.com/office/drawing/2014/main" id="{2BA41D9A-9FD8-4576-A751-63259CFA0AFB}"/>
                </a:ext>
              </a:extLst>
            </p:cNvPr>
            <p:cNvSpPr txBox="1"/>
            <p:nvPr/>
          </p:nvSpPr>
          <p:spPr>
            <a:xfrm>
              <a:off x="1421552" y="5746524"/>
              <a:ext cx="1185930" cy="461665"/>
            </a:xfrm>
            <a:prstGeom prst="rect">
              <a:avLst/>
            </a:prstGeom>
            <a:noFill/>
          </p:spPr>
          <p:txBody>
            <a:bodyPr wrap="square" rtlCol="0">
              <a:spAutoFit/>
            </a:bodyPr>
            <a:lstStyle/>
            <a:p>
              <a:r>
                <a:rPr lang="en-US" sz="2400" dirty="0">
                  <a:solidFill>
                    <a:schemeClr val="accent1">
                      <a:lumMod val="50000"/>
                    </a:schemeClr>
                  </a:solidFill>
                </a:rPr>
                <a:t>FIRST…</a:t>
              </a:r>
            </a:p>
          </p:txBody>
        </p:sp>
        <p:sp>
          <p:nvSpPr>
            <p:cNvPr id="8" name="TextBox 7">
              <a:extLst>
                <a:ext uri="{FF2B5EF4-FFF2-40B4-BE49-F238E27FC236}">
                  <a16:creationId xmlns:a16="http://schemas.microsoft.com/office/drawing/2014/main" id="{40B65E73-3622-479B-91AD-F182C4EC0CAF}"/>
                </a:ext>
              </a:extLst>
            </p:cNvPr>
            <p:cNvSpPr txBox="1"/>
            <p:nvPr/>
          </p:nvSpPr>
          <p:spPr>
            <a:xfrm>
              <a:off x="6280850" y="5773411"/>
              <a:ext cx="1185931" cy="461665"/>
            </a:xfrm>
            <a:prstGeom prst="rect">
              <a:avLst/>
            </a:prstGeom>
            <a:noFill/>
          </p:spPr>
          <p:txBody>
            <a:bodyPr wrap="square" rtlCol="0">
              <a:spAutoFit/>
            </a:bodyPr>
            <a:lstStyle/>
            <a:p>
              <a:r>
                <a:rPr lang="en-US" sz="2400" dirty="0">
                  <a:solidFill>
                    <a:schemeClr val="accent6">
                      <a:lumMod val="75000"/>
                    </a:schemeClr>
                  </a:solidFill>
                </a:rPr>
                <a:t>THEN…</a:t>
              </a:r>
            </a:p>
          </p:txBody>
        </p:sp>
        <p:grpSp>
          <p:nvGrpSpPr>
            <p:cNvPr id="14" name="Group 13">
              <a:extLst>
                <a:ext uri="{FF2B5EF4-FFF2-40B4-BE49-F238E27FC236}">
                  <a16:creationId xmlns:a16="http://schemas.microsoft.com/office/drawing/2014/main" id="{10125CB2-19B8-4743-B5C4-2A8823FC6D75}"/>
                </a:ext>
              </a:extLst>
            </p:cNvPr>
            <p:cNvGrpSpPr/>
            <p:nvPr/>
          </p:nvGrpSpPr>
          <p:grpSpPr>
            <a:xfrm>
              <a:off x="305645" y="5002454"/>
              <a:ext cx="9457372" cy="628653"/>
              <a:chOff x="305648" y="6704799"/>
              <a:chExt cx="9457372" cy="628653"/>
            </a:xfrm>
          </p:grpSpPr>
          <p:sp>
            <p:nvSpPr>
              <p:cNvPr id="5" name="Left Brace 4">
                <a:extLst>
                  <a:ext uri="{FF2B5EF4-FFF2-40B4-BE49-F238E27FC236}">
                    <a16:creationId xmlns:a16="http://schemas.microsoft.com/office/drawing/2014/main" id="{94715DA7-94DC-4885-AC5F-E561BF794D1D}"/>
                  </a:ext>
                </a:extLst>
              </p:cNvPr>
              <p:cNvSpPr/>
              <p:nvPr/>
            </p:nvSpPr>
            <p:spPr>
              <a:xfrm rot="16200000">
                <a:off x="1503550" y="5506899"/>
                <a:ext cx="628651" cy="3024456"/>
              </a:xfrm>
              <a:prstGeom prst="leftBrace">
                <a:avLst>
                  <a:gd name="adj1" fmla="val 8333"/>
                  <a:gd name="adj2" fmla="val 49731"/>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CE962DCF-E50D-4AB1-9CD5-803823CCFA7D}"/>
                  </a:ext>
                </a:extLst>
              </p:cNvPr>
              <p:cNvSpPr/>
              <p:nvPr/>
            </p:nvSpPr>
            <p:spPr>
              <a:xfrm rot="16200000">
                <a:off x="6333563" y="3903994"/>
                <a:ext cx="628651" cy="6230262"/>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2" name="Title 3">
            <a:extLst>
              <a:ext uri="{FF2B5EF4-FFF2-40B4-BE49-F238E27FC236}">
                <a16:creationId xmlns:a16="http://schemas.microsoft.com/office/drawing/2014/main" id="{8E9AD8D5-EFC2-4637-8CD1-87DBFD239458}"/>
              </a:ext>
            </a:extLst>
          </p:cNvPr>
          <p:cNvSpPr txBox="1">
            <a:spLocks/>
          </p:cNvSpPr>
          <p:nvPr/>
        </p:nvSpPr>
        <p:spPr>
          <a:xfrm>
            <a:off x="291958"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6 Ways to Drill Down into Your Reports</a:t>
            </a:r>
          </a:p>
        </p:txBody>
      </p:sp>
      <p:sp>
        <p:nvSpPr>
          <p:cNvPr id="15" name="Slide Number Placeholder 2">
            <a:extLst>
              <a:ext uri="{FF2B5EF4-FFF2-40B4-BE49-F238E27FC236}">
                <a16:creationId xmlns:a16="http://schemas.microsoft.com/office/drawing/2014/main" id="{71995958-3FEB-41D0-88AF-25680896F33A}"/>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4</a:t>
            </a:r>
          </a:p>
        </p:txBody>
      </p:sp>
    </p:spTree>
    <p:extLst>
      <p:ext uri="{BB962C8B-B14F-4D97-AF65-F5344CB8AC3E}">
        <p14:creationId xmlns:p14="http://schemas.microsoft.com/office/powerpoint/2010/main" val="116573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30F91AD4-EDBB-4D93-A0F0-80BF541BB8F7}"/>
              </a:ext>
            </a:extLst>
          </p:cNvPr>
          <p:cNvSpPr txBox="1">
            <a:spLocks/>
          </p:cNvSpPr>
          <p:nvPr/>
        </p:nvSpPr>
        <p:spPr>
          <a:xfrm>
            <a:off x="291958"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Teachers: Select Tests to Include on Reports</a:t>
            </a:r>
          </a:p>
        </p:txBody>
      </p:sp>
      <p:sp>
        <p:nvSpPr>
          <p:cNvPr id="23" name="Slide Number Placeholder 2">
            <a:extLst>
              <a:ext uri="{FF2B5EF4-FFF2-40B4-BE49-F238E27FC236}">
                <a16:creationId xmlns:a16="http://schemas.microsoft.com/office/drawing/2014/main" id="{54FDFAD1-76ED-4BFB-8985-BADF0213894E}"/>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5</a:t>
            </a:r>
          </a:p>
        </p:txBody>
      </p:sp>
      <p:grpSp>
        <p:nvGrpSpPr>
          <p:cNvPr id="9" name="Group 8">
            <a:extLst>
              <a:ext uri="{FF2B5EF4-FFF2-40B4-BE49-F238E27FC236}">
                <a16:creationId xmlns:a16="http://schemas.microsoft.com/office/drawing/2014/main" id="{F3CC5D98-7002-4AED-A9E8-E92C26DB17DA}"/>
              </a:ext>
            </a:extLst>
          </p:cNvPr>
          <p:cNvGrpSpPr/>
          <p:nvPr/>
        </p:nvGrpSpPr>
        <p:grpSpPr>
          <a:xfrm>
            <a:off x="229906" y="870855"/>
            <a:ext cx="11583759" cy="4765766"/>
            <a:chOff x="444136" y="879563"/>
            <a:chExt cx="11583759" cy="4765766"/>
          </a:xfrm>
        </p:grpSpPr>
        <p:grpSp>
          <p:nvGrpSpPr>
            <p:cNvPr id="7" name="Group 6">
              <a:extLst>
                <a:ext uri="{FF2B5EF4-FFF2-40B4-BE49-F238E27FC236}">
                  <a16:creationId xmlns:a16="http://schemas.microsoft.com/office/drawing/2014/main" id="{F6BEEAF9-2C8D-4D55-876C-553DB0154688}"/>
                </a:ext>
              </a:extLst>
            </p:cNvPr>
            <p:cNvGrpSpPr/>
            <p:nvPr/>
          </p:nvGrpSpPr>
          <p:grpSpPr>
            <a:xfrm>
              <a:off x="444136" y="879563"/>
              <a:ext cx="11583759" cy="4765766"/>
              <a:chOff x="444136" y="870855"/>
              <a:chExt cx="11583759" cy="4765766"/>
            </a:xfrm>
          </p:grpSpPr>
          <p:pic>
            <p:nvPicPr>
              <p:cNvPr id="3" name="Picture 2" descr="A screenshot of a cell phone&#10;&#10;Description automatically generated">
                <a:extLst>
                  <a:ext uri="{FF2B5EF4-FFF2-40B4-BE49-F238E27FC236}">
                    <a16:creationId xmlns:a16="http://schemas.microsoft.com/office/drawing/2014/main" id="{4E073058-58F6-480D-8493-7851221F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36" y="870855"/>
                <a:ext cx="7541623" cy="471351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876713B-2A17-46A4-BC6E-CFA9A2E80624}"/>
                  </a:ext>
                </a:extLst>
              </p:cNvPr>
              <p:cNvPicPr>
                <a:picLocks noChangeAspect="1"/>
              </p:cNvPicPr>
              <p:nvPr/>
            </p:nvPicPr>
            <p:blipFill>
              <a:blip r:embed="rId4"/>
              <a:stretch>
                <a:fillRect/>
              </a:stretch>
            </p:blipFill>
            <p:spPr>
              <a:xfrm>
                <a:off x="8159930" y="2230619"/>
                <a:ext cx="3867965" cy="340600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7A2880CB-6DED-4278-BAC0-D29E15FDB00A}"/>
                  </a:ext>
                </a:extLst>
              </p:cNvPr>
              <p:cNvSpPr/>
              <p:nvPr/>
            </p:nvSpPr>
            <p:spPr>
              <a:xfrm>
                <a:off x="8403771" y="3631473"/>
                <a:ext cx="1018903" cy="2873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Rectangle 5">
                <a:extLst>
                  <a:ext uri="{FF2B5EF4-FFF2-40B4-BE49-F238E27FC236}">
                    <a16:creationId xmlns:a16="http://schemas.microsoft.com/office/drawing/2014/main" id="{897B5622-1CEF-4D37-93EA-AB7A292A0CE5}"/>
                  </a:ext>
                </a:extLst>
              </p:cNvPr>
              <p:cNvSpPr/>
              <p:nvPr/>
            </p:nvSpPr>
            <p:spPr>
              <a:xfrm>
                <a:off x="6479177" y="1010194"/>
                <a:ext cx="1306286" cy="1872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8" name="Arrow: Bent 7">
              <a:extLst>
                <a:ext uri="{FF2B5EF4-FFF2-40B4-BE49-F238E27FC236}">
                  <a16:creationId xmlns:a16="http://schemas.microsoft.com/office/drawing/2014/main" id="{216AF068-C624-48A6-BBED-AA24FCAB1A63}"/>
                </a:ext>
              </a:extLst>
            </p:cNvPr>
            <p:cNvSpPr/>
            <p:nvPr/>
          </p:nvSpPr>
          <p:spPr>
            <a:xfrm rot="5400000">
              <a:off x="7963376" y="1581220"/>
              <a:ext cx="492647" cy="858408"/>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Oval 1"/>
          <p:cNvSpPr/>
          <p:nvPr/>
        </p:nvSpPr>
        <p:spPr>
          <a:xfrm>
            <a:off x="10789204" y="2149698"/>
            <a:ext cx="1116700" cy="407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TextBox 10"/>
          <p:cNvSpPr txBox="1"/>
          <p:nvPr/>
        </p:nvSpPr>
        <p:spPr>
          <a:xfrm>
            <a:off x="5864199" y="1149189"/>
            <a:ext cx="453154" cy="369332"/>
          </a:xfrm>
          <a:prstGeom prst="rect">
            <a:avLst/>
          </a:prstGeom>
          <a:noFill/>
        </p:spPr>
        <p:txBody>
          <a:bodyPr wrap="square" rtlCol="0">
            <a:spAutoFit/>
          </a:bodyPr>
          <a:lstStyle/>
          <a:p>
            <a:r>
              <a:rPr lang="en-US" b="1" dirty="0">
                <a:solidFill>
                  <a:srgbClr val="FF0000"/>
                </a:solidFill>
              </a:rPr>
              <a:t>1</a:t>
            </a:r>
          </a:p>
        </p:txBody>
      </p:sp>
      <p:sp>
        <p:nvSpPr>
          <p:cNvPr id="14" name="TextBox 13"/>
          <p:cNvSpPr txBox="1"/>
          <p:nvPr/>
        </p:nvSpPr>
        <p:spPr>
          <a:xfrm>
            <a:off x="7945700" y="3815112"/>
            <a:ext cx="453154" cy="369332"/>
          </a:xfrm>
          <a:prstGeom prst="rect">
            <a:avLst/>
          </a:prstGeom>
          <a:noFill/>
        </p:spPr>
        <p:txBody>
          <a:bodyPr wrap="square" rtlCol="0">
            <a:spAutoFit/>
          </a:bodyPr>
          <a:lstStyle/>
          <a:p>
            <a:r>
              <a:rPr lang="en-US" b="1" dirty="0">
                <a:solidFill>
                  <a:srgbClr val="FF0000"/>
                </a:solidFill>
              </a:rPr>
              <a:t>2</a:t>
            </a:r>
          </a:p>
        </p:txBody>
      </p:sp>
      <p:sp>
        <p:nvSpPr>
          <p:cNvPr id="15" name="TextBox 14"/>
          <p:cNvSpPr txBox="1"/>
          <p:nvPr/>
        </p:nvSpPr>
        <p:spPr>
          <a:xfrm>
            <a:off x="11587088" y="1873115"/>
            <a:ext cx="453154"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293178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23C8506B-691A-4D88-8C26-949AEC4E606D}"/>
              </a:ext>
            </a:extLst>
          </p:cNvPr>
          <p:cNvSpPr txBox="1">
            <a:spLocks/>
          </p:cNvSpPr>
          <p:nvPr/>
        </p:nvSpPr>
        <p:spPr>
          <a:xfrm>
            <a:off x="291958" y="0"/>
            <a:ext cx="1168337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School &amp; District Users: Use Teacher’s Test Selections</a:t>
            </a:r>
          </a:p>
        </p:txBody>
      </p:sp>
      <p:sp>
        <p:nvSpPr>
          <p:cNvPr id="15" name="Slide Number Placeholder 2">
            <a:extLst>
              <a:ext uri="{FF2B5EF4-FFF2-40B4-BE49-F238E27FC236}">
                <a16:creationId xmlns:a16="http://schemas.microsoft.com/office/drawing/2014/main" id="{A84B855D-376D-4FC4-B70A-09930463E8A8}"/>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6</a:t>
            </a:r>
          </a:p>
        </p:txBody>
      </p:sp>
      <p:grpSp>
        <p:nvGrpSpPr>
          <p:cNvPr id="29" name="Group 28">
            <a:extLst>
              <a:ext uri="{FF2B5EF4-FFF2-40B4-BE49-F238E27FC236}">
                <a16:creationId xmlns:a16="http://schemas.microsoft.com/office/drawing/2014/main" id="{ECDB99A2-481E-4536-BD1A-91A6BACE75E8}"/>
              </a:ext>
            </a:extLst>
          </p:cNvPr>
          <p:cNvGrpSpPr/>
          <p:nvPr/>
        </p:nvGrpSpPr>
        <p:grpSpPr>
          <a:xfrm>
            <a:off x="1740477" y="838549"/>
            <a:ext cx="8449788" cy="5285690"/>
            <a:chOff x="1740477" y="838549"/>
            <a:chExt cx="8449788" cy="5285690"/>
          </a:xfrm>
        </p:grpSpPr>
        <p:pic>
          <p:nvPicPr>
            <p:cNvPr id="25" name="Picture 24" descr="A screenshot of a cell phone&#10;&#10;Description automatically generated">
              <a:extLst>
                <a:ext uri="{FF2B5EF4-FFF2-40B4-BE49-F238E27FC236}">
                  <a16:creationId xmlns:a16="http://schemas.microsoft.com/office/drawing/2014/main" id="{AFDFD8BA-AF54-4EB2-B073-60956A240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477" y="838549"/>
              <a:ext cx="8449788" cy="5285690"/>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162AF0C5-C530-4AB5-9ED2-EDB9677EBF8D}"/>
                </a:ext>
              </a:extLst>
            </p:cNvPr>
            <p:cNvPicPr>
              <a:picLocks noChangeAspect="1"/>
            </p:cNvPicPr>
            <p:nvPr/>
          </p:nvPicPr>
          <p:blipFill>
            <a:blip r:embed="rId4"/>
            <a:stretch>
              <a:fillRect/>
            </a:stretch>
          </p:blipFill>
          <p:spPr>
            <a:xfrm>
              <a:off x="3795256" y="2166944"/>
              <a:ext cx="4676775" cy="1314450"/>
            </a:xfrm>
            <a:prstGeom prst="rect">
              <a:avLst/>
            </a:prstGeom>
            <a:ln w="28575">
              <a:solidFill>
                <a:schemeClr val="bg1">
                  <a:lumMod val="75000"/>
                </a:schemeClr>
              </a:solidFill>
            </a:ln>
            <a:effectLst>
              <a:outerShdw blurRad="63500" sx="102000" sy="102000" algn="ctr" rotWithShape="0">
                <a:prstClr val="black">
                  <a:alpha val="40000"/>
                </a:prstClr>
              </a:outerShdw>
            </a:effectLst>
          </p:spPr>
        </p:pic>
        <p:sp>
          <p:nvSpPr>
            <p:cNvPr id="27" name="Oval 26">
              <a:extLst>
                <a:ext uri="{FF2B5EF4-FFF2-40B4-BE49-F238E27FC236}">
                  <a16:creationId xmlns:a16="http://schemas.microsoft.com/office/drawing/2014/main" id="{E404F7C7-59E7-4CA2-A147-BFD6621BC8A5}"/>
                </a:ext>
              </a:extLst>
            </p:cNvPr>
            <p:cNvSpPr/>
            <p:nvPr/>
          </p:nvSpPr>
          <p:spPr>
            <a:xfrm>
              <a:off x="8472031" y="1820091"/>
              <a:ext cx="1447032" cy="1915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Arrow: Right 27">
              <a:extLst>
                <a:ext uri="{FF2B5EF4-FFF2-40B4-BE49-F238E27FC236}">
                  <a16:creationId xmlns:a16="http://schemas.microsoft.com/office/drawing/2014/main" id="{AD645B3E-9A61-4EF9-B6F8-F31E67FED1E6}"/>
                </a:ext>
              </a:extLst>
            </p:cNvPr>
            <p:cNvSpPr/>
            <p:nvPr/>
          </p:nvSpPr>
          <p:spPr>
            <a:xfrm>
              <a:off x="6871065" y="2229391"/>
              <a:ext cx="609600" cy="2090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3" name="Picture 2"/>
          <p:cNvPicPr>
            <a:picLocks noChangeAspect="1"/>
          </p:cNvPicPr>
          <p:nvPr/>
        </p:nvPicPr>
        <p:blipFill>
          <a:blip r:embed="rId5"/>
          <a:stretch>
            <a:fillRect/>
          </a:stretch>
        </p:blipFill>
        <p:spPr>
          <a:xfrm>
            <a:off x="2313482" y="3790055"/>
            <a:ext cx="1177863" cy="341340"/>
          </a:xfrm>
          <a:prstGeom prst="rect">
            <a:avLst/>
          </a:prstGeom>
        </p:spPr>
      </p:pic>
      <p:sp>
        <p:nvSpPr>
          <p:cNvPr id="10" name="TextBox 9"/>
          <p:cNvSpPr txBox="1"/>
          <p:nvPr/>
        </p:nvSpPr>
        <p:spPr>
          <a:xfrm>
            <a:off x="9919063" y="1731219"/>
            <a:ext cx="453154" cy="369332"/>
          </a:xfrm>
          <a:prstGeom prst="rect">
            <a:avLst/>
          </a:prstGeom>
          <a:noFill/>
        </p:spPr>
        <p:txBody>
          <a:bodyPr wrap="square" rtlCol="0">
            <a:spAutoFit/>
          </a:bodyPr>
          <a:lstStyle/>
          <a:p>
            <a:r>
              <a:rPr lang="en-US" b="1" dirty="0">
                <a:solidFill>
                  <a:srgbClr val="FF0000"/>
                </a:solidFill>
              </a:rPr>
              <a:t>1</a:t>
            </a:r>
          </a:p>
        </p:txBody>
      </p:sp>
      <p:sp>
        <p:nvSpPr>
          <p:cNvPr id="11" name="TextBox 10"/>
          <p:cNvSpPr txBox="1"/>
          <p:nvPr/>
        </p:nvSpPr>
        <p:spPr>
          <a:xfrm>
            <a:off x="5402952" y="3076457"/>
            <a:ext cx="453154"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203370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D55F61-BC0A-4E2D-B33E-B197C17054F2}"/>
              </a:ext>
            </a:extLst>
          </p:cNvPr>
          <p:cNvSpPr txBox="1">
            <a:spLocks/>
          </p:cNvSpPr>
          <p:nvPr/>
        </p:nvSpPr>
        <p:spPr>
          <a:xfrm>
            <a:off x="291958" y="0"/>
            <a:ext cx="1168337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Group Filter—For All Users</a:t>
            </a:r>
          </a:p>
        </p:txBody>
      </p:sp>
      <p:sp>
        <p:nvSpPr>
          <p:cNvPr id="7" name="Slide Number Placeholder 2">
            <a:extLst>
              <a:ext uri="{FF2B5EF4-FFF2-40B4-BE49-F238E27FC236}">
                <a16:creationId xmlns:a16="http://schemas.microsoft.com/office/drawing/2014/main" id="{B8CEB9D8-E580-4A14-9942-26E4E5DB2232}"/>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7</a:t>
            </a:r>
          </a:p>
        </p:txBody>
      </p:sp>
      <p:grpSp>
        <p:nvGrpSpPr>
          <p:cNvPr id="2" name="Group 1">
            <a:extLst>
              <a:ext uri="{FF2B5EF4-FFF2-40B4-BE49-F238E27FC236}">
                <a16:creationId xmlns:a16="http://schemas.microsoft.com/office/drawing/2014/main" id="{421FF24F-0D30-4F9D-9D73-499704B5B778}"/>
              </a:ext>
            </a:extLst>
          </p:cNvPr>
          <p:cNvGrpSpPr/>
          <p:nvPr/>
        </p:nvGrpSpPr>
        <p:grpSpPr>
          <a:xfrm>
            <a:off x="1506228" y="821998"/>
            <a:ext cx="9179544" cy="5318792"/>
            <a:chOff x="1506228" y="821998"/>
            <a:chExt cx="9179544" cy="5318792"/>
          </a:xfrm>
        </p:grpSpPr>
        <p:pic>
          <p:nvPicPr>
            <p:cNvPr id="12" name="Picture 11" descr="A screenshot of a cell phone&#10;&#10;Description automatically generated">
              <a:extLst>
                <a:ext uri="{FF2B5EF4-FFF2-40B4-BE49-F238E27FC236}">
                  <a16:creationId xmlns:a16="http://schemas.microsoft.com/office/drawing/2014/main" id="{6F30FABE-94EB-4064-96A4-88304A8CE962}"/>
                </a:ext>
              </a:extLst>
            </p:cNvPr>
            <p:cNvPicPr>
              <a:picLocks noChangeAspect="1"/>
            </p:cNvPicPr>
            <p:nvPr/>
          </p:nvPicPr>
          <p:blipFill rotWithShape="1">
            <a:blip r:embed="rId3">
              <a:extLst>
                <a:ext uri="{28A0092B-C50C-407E-A947-70E740481C1C}">
                  <a14:useLocalDpi xmlns:a14="http://schemas.microsoft.com/office/drawing/2010/main" val="0"/>
                </a:ext>
              </a:extLst>
            </a:blip>
            <a:srcRect t="7293"/>
            <a:stretch/>
          </p:blipFill>
          <p:spPr>
            <a:xfrm>
              <a:off x="1506228" y="821998"/>
              <a:ext cx="9179544" cy="531879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7897CA34-9BB1-480F-BCC2-D661A805C167}"/>
                </a:ext>
              </a:extLst>
            </p:cNvPr>
            <p:cNvSpPr/>
            <p:nvPr/>
          </p:nvSpPr>
          <p:spPr>
            <a:xfrm>
              <a:off x="1506228" y="1050370"/>
              <a:ext cx="1846572" cy="4888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TextBox 3"/>
          <p:cNvSpPr txBox="1"/>
          <p:nvPr/>
        </p:nvSpPr>
        <p:spPr>
          <a:xfrm>
            <a:off x="2429514" y="1877352"/>
            <a:ext cx="364141" cy="369332"/>
          </a:xfrm>
          <a:prstGeom prst="rect">
            <a:avLst/>
          </a:prstGeom>
          <a:noFill/>
        </p:spPr>
        <p:txBody>
          <a:bodyPr wrap="square" rtlCol="0">
            <a:spAutoFit/>
          </a:bodyPr>
          <a:lstStyle/>
          <a:p>
            <a:r>
              <a:rPr lang="en-US" b="1" dirty="0">
                <a:solidFill>
                  <a:srgbClr val="FF0000"/>
                </a:solidFill>
              </a:rPr>
              <a:t>1</a:t>
            </a:r>
          </a:p>
        </p:txBody>
      </p:sp>
      <p:sp>
        <p:nvSpPr>
          <p:cNvPr id="9" name="TextBox 8"/>
          <p:cNvSpPr txBox="1"/>
          <p:nvPr/>
        </p:nvSpPr>
        <p:spPr>
          <a:xfrm>
            <a:off x="2844110" y="5486020"/>
            <a:ext cx="364141" cy="369332"/>
          </a:xfrm>
          <a:prstGeom prst="rect">
            <a:avLst/>
          </a:prstGeom>
          <a:noFill/>
        </p:spPr>
        <p:txBody>
          <a:bodyPr wrap="square" rtlCol="0">
            <a:spAutoFit/>
          </a:bodyPr>
          <a:lstStyle/>
          <a:p>
            <a:r>
              <a:rPr lang="en-US" b="1" dirty="0">
                <a:solidFill>
                  <a:srgbClr val="FF0000"/>
                </a:solidFill>
              </a:rPr>
              <a:t>2</a:t>
            </a:r>
          </a:p>
        </p:txBody>
      </p:sp>
      <p:sp>
        <p:nvSpPr>
          <p:cNvPr id="10" name="TextBox 9"/>
          <p:cNvSpPr txBox="1"/>
          <p:nvPr/>
        </p:nvSpPr>
        <p:spPr>
          <a:xfrm>
            <a:off x="5325115" y="2246684"/>
            <a:ext cx="364141" cy="369332"/>
          </a:xfrm>
          <a:prstGeom prst="rect">
            <a:avLst/>
          </a:prstGeom>
          <a:noFill/>
        </p:spPr>
        <p:txBody>
          <a:bodyPr wrap="square" rtlCol="0">
            <a:spAutoFit/>
          </a:bodyPr>
          <a:lstStyle/>
          <a:p>
            <a:r>
              <a:rPr lang="en-US" b="1" dirty="0">
                <a:solidFill>
                  <a:srgbClr val="FF0000"/>
                </a:solidFill>
              </a:rPr>
              <a:t>3</a:t>
            </a:r>
          </a:p>
        </p:txBody>
      </p:sp>
      <p:sp>
        <p:nvSpPr>
          <p:cNvPr id="8" name="Rectangle 7"/>
          <p:cNvSpPr/>
          <p:nvPr/>
        </p:nvSpPr>
        <p:spPr>
          <a:xfrm>
            <a:off x="4054110" y="2144389"/>
            <a:ext cx="1051964" cy="695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Rectangle 12"/>
          <p:cNvSpPr/>
          <p:nvPr/>
        </p:nvSpPr>
        <p:spPr>
          <a:xfrm>
            <a:off x="1994567" y="5572929"/>
            <a:ext cx="869894" cy="2640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p:cNvSpPr/>
          <p:nvPr/>
        </p:nvSpPr>
        <p:spPr>
          <a:xfrm>
            <a:off x="1527451" y="1980242"/>
            <a:ext cx="934232" cy="194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3262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BFC6D-8063-4669-BA04-1E1E4C396ED2}"/>
              </a:ext>
            </a:extLst>
          </p:cNvPr>
          <p:cNvPicPr>
            <a:picLocks noChangeAspect="1"/>
          </p:cNvPicPr>
          <p:nvPr/>
        </p:nvPicPr>
        <p:blipFill>
          <a:blip r:embed="rId3"/>
          <a:stretch>
            <a:fillRect/>
          </a:stretch>
        </p:blipFill>
        <p:spPr>
          <a:xfrm>
            <a:off x="291958" y="946384"/>
            <a:ext cx="6406022" cy="31536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Title 3">
            <a:extLst>
              <a:ext uri="{FF2B5EF4-FFF2-40B4-BE49-F238E27FC236}">
                <a16:creationId xmlns:a16="http://schemas.microsoft.com/office/drawing/2014/main" id="{F27C18FB-2B1F-4E53-B361-3E352E876AB5}"/>
              </a:ext>
            </a:extLst>
          </p:cNvPr>
          <p:cNvSpPr txBox="1">
            <a:spLocks/>
          </p:cNvSpPr>
          <p:nvPr/>
        </p:nvSpPr>
        <p:spPr>
          <a:xfrm>
            <a:off x="291958" y="0"/>
            <a:ext cx="1168337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Reasons Filter—For All Users</a:t>
            </a:r>
          </a:p>
        </p:txBody>
      </p:sp>
      <p:sp>
        <p:nvSpPr>
          <p:cNvPr id="4" name="Slide Number Placeholder 2">
            <a:extLst>
              <a:ext uri="{FF2B5EF4-FFF2-40B4-BE49-F238E27FC236}">
                <a16:creationId xmlns:a16="http://schemas.microsoft.com/office/drawing/2014/main" id="{91113250-C76B-4179-B64E-69A85D95C3EB}"/>
              </a:ext>
            </a:extLst>
          </p:cNvPr>
          <p:cNvSpPr txBox="1">
            <a:spLocks/>
          </p:cNvSpPr>
          <p:nvPr/>
        </p:nvSpPr>
        <p:spPr>
          <a:xfrm>
            <a:off x="11703165" y="6426052"/>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8</a:t>
            </a:r>
          </a:p>
        </p:txBody>
      </p:sp>
      <p:sp>
        <p:nvSpPr>
          <p:cNvPr id="6" name="Rectangle 5">
            <a:extLst>
              <a:ext uri="{FF2B5EF4-FFF2-40B4-BE49-F238E27FC236}">
                <a16:creationId xmlns:a16="http://schemas.microsoft.com/office/drawing/2014/main" id="{D5DF97AC-4729-4D23-8276-F81DEA2278BA}"/>
              </a:ext>
            </a:extLst>
          </p:cNvPr>
          <p:cNvSpPr/>
          <p:nvPr/>
        </p:nvSpPr>
        <p:spPr>
          <a:xfrm>
            <a:off x="291959" y="1085783"/>
            <a:ext cx="988202" cy="3014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a:extLst>
              <a:ext uri="{FF2B5EF4-FFF2-40B4-BE49-F238E27FC236}">
                <a16:creationId xmlns:a16="http://schemas.microsoft.com/office/drawing/2014/main" id="{A83DB96C-E3D6-43B5-8CBA-1E8904BDD514}"/>
              </a:ext>
            </a:extLst>
          </p:cNvPr>
          <p:cNvPicPr>
            <a:picLocks noChangeAspect="1"/>
          </p:cNvPicPr>
          <p:nvPr/>
        </p:nvPicPr>
        <p:blipFill>
          <a:blip r:embed="rId4"/>
          <a:stretch>
            <a:fillRect/>
          </a:stretch>
        </p:blipFill>
        <p:spPr>
          <a:xfrm>
            <a:off x="2727960" y="2975675"/>
            <a:ext cx="8884920" cy="31055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extBox 1"/>
          <p:cNvSpPr txBox="1"/>
          <p:nvPr/>
        </p:nvSpPr>
        <p:spPr>
          <a:xfrm>
            <a:off x="7493225" y="1027689"/>
            <a:ext cx="3139710" cy="1815882"/>
          </a:xfrm>
          <a:prstGeom prst="rect">
            <a:avLst/>
          </a:prstGeom>
          <a:noFill/>
        </p:spPr>
        <p:txBody>
          <a:bodyPr wrap="square" rtlCol="0">
            <a:spAutoFit/>
          </a:bodyPr>
          <a:lstStyle/>
          <a:p>
            <a:r>
              <a:rPr lang="en-US" sz="1400" dirty="0"/>
              <a:t>Test reasons are categories used to classify test opportunities for reporting purposes. If your students will take the same assessment multiple times, assigning different test reasons can help you to distinguish scores for the different test opportunities in Centralized Reporting.</a:t>
            </a:r>
          </a:p>
        </p:txBody>
      </p:sp>
      <p:sp>
        <p:nvSpPr>
          <p:cNvPr id="8" name="TextBox 7"/>
          <p:cNvSpPr txBox="1"/>
          <p:nvPr/>
        </p:nvSpPr>
        <p:spPr>
          <a:xfrm>
            <a:off x="835100" y="1377511"/>
            <a:ext cx="445062" cy="369332"/>
          </a:xfrm>
          <a:prstGeom prst="rect">
            <a:avLst/>
          </a:prstGeom>
          <a:noFill/>
        </p:spPr>
        <p:txBody>
          <a:bodyPr wrap="square" rtlCol="0">
            <a:spAutoFit/>
          </a:bodyPr>
          <a:lstStyle/>
          <a:p>
            <a:r>
              <a:rPr lang="en-US" b="1" dirty="0">
                <a:solidFill>
                  <a:srgbClr val="FF0000"/>
                </a:solidFill>
              </a:rPr>
              <a:t>1</a:t>
            </a:r>
          </a:p>
        </p:txBody>
      </p:sp>
      <p:sp>
        <p:nvSpPr>
          <p:cNvPr id="9" name="TextBox 8"/>
          <p:cNvSpPr txBox="1"/>
          <p:nvPr/>
        </p:nvSpPr>
        <p:spPr>
          <a:xfrm>
            <a:off x="938948" y="3730727"/>
            <a:ext cx="445062" cy="369332"/>
          </a:xfrm>
          <a:prstGeom prst="rect">
            <a:avLst/>
          </a:prstGeom>
          <a:noFill/>
        </p:spPr>
        <p:txBody>
          <a:bodyPr wrap="square" rtlCol="0">
            <a:spAutoFit/>
          </a:bodyPr>
          <a:lstStyle/>
          <a:p>
            <a:r>
              <a:rPr lang="en-US" b="1" dirty="0">
                <a:solidFill>
                  <a:srgbClr val="FF0000"/>
                </a:solidFill>
              </a:rPr>
              <a:t>2</a:t>
            </a:r>
          </a:p>
        </p:txBody>
      </p:sp>
      <p:sp>
        <p:nvSpPr>
          <p:cNvPr id="10" name="Rectangle 9"/>
          <p:cNvSpPr/>
          <p:nvPr/>
        </p:nvSpPr>
        <p:spPr>
          <a:xfrm>
            <a:off x="7363753" y="1027689"/>
            <a:ext cx="3212537" cy="1815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44330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517B7C-6DC7-4E8D-A854-AB31FC169E21}"/>
              </a:ext>
            </a:extLst>
          </p:cNvPr>
          <p:cNvPicPr>
            <a:picLocks noChangeAspect="1"/>
          </p:cNvPicPr>
          <p:nvPr/>
        </p:nvPicPr>
        <p:blipFill>
          <a:blip r:embed="rId3"/>
          <a:stretch>
            <a:fillRect/>
          </a:stretch>
        </p:blipFill>
        <p:spPr>
          <a:xfrm>
            <a:off x="392429" y="815340"/>
            <a:ext cx="6957061" cy="343314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Title 3">
            <a:extLst>
              <a:ext uri="{FF2B5EF4-FFF2-40B4-BE49-F238E27FC236}">
                <a16:creationId xmlns:a16="http://schemas.microsoft.com/office/drawing/2014/main" id="{F2F5C4DF-06D2-42BF-B21C-E7A4946E48DB}"/>
              </a:ext>
            </a:extLst>
          </p:cNvPr>
          <p:cNvSpPr txBox="1">
            <a:spLocks/>
          </p:cNvSpPr>
          <p:nvPr/>
        </p:nvSpPr>
        <p:spPr>
          <a:xfrm>
            <a:off x="254314" y="0"/>
            <a:ext cx="1168337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Rosters Filter—For Teachers—Performance on Tests Report</a:t>
            </a:r>
          </a:p>
        </p:txBody>
      </p:sp>
      <p:sp>
        <p:nvSpPr>
          <p:cNvPr id="16" name="Slide Number Placeholder 2">
            <a:extLst>
              <a:ext uri="{FF2B5EF4-FFF2-40B4-BE49-F238E27FC236}">
                <a16:creationId xmlns:a16="http://schemas.microsoft.com/office/drawing/2014/main" id="{F75A58E7-3BB9-476E-A63C-663E497C7A6A}"/>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9</a:t>
            </a:r>
          </a:p>
        </p:txBody>
      </p:sp>
      <p:sp>
        <p:nvSpPr>
          <p:cNvPr id="18" name="Rectangle 17">
            <a:extLst>
              <a:ext uri="{FF2B5EF4-FFF2-40B4-BE49-F238E27FC236}">
                <a16:creationId xmlns:a16="http://schemas.microsoft.com/office/drawing/2014/main" id="{84D0B30F-2D1F-4861-884E-22BF59854017}"/>
              </a:ext>
            </a:extLst>
          </p:cNvPr>
          <p:cNvSpPr/>
          <p:nvPr/>
        </p:nvSpPr>
        <p:spPr>
          <a:xfrm>
            <a:off x="392429" y="983844"/>
            <a:ext cx="1070611" cy="3321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4" name="Picture 3">
            <a:extLst>
              <a:ext uri="{FF2B5EF4-FFF2-40B4-BE49-F238E27FC236}">
                <a16:creationId xmlns:a16="http://schemas.microsoft.com/office/drawing/2014/main" id="{89F911BD-3DC5-416A-9595-35D8F0C99D59}"/>
              </a:ext>
            </a:extLst>
          </p:cNvPr>
          <p:cNvPicPr>
            <a:picLocks noChangeAspect="1"/>
          </p:cNvPicPr>
          <p:nvPr/>
        </p:nvPicPr>
        <p:blipFill>
          <a:blip r:embed="rId4"/>
          <a:stretch>
            <a:fillRect/>
          </a:stretch>
        </p:blipFill>
        <p:spPr>
          <a:xfrm>
            <a:off x="3703320" y="2242664"/>
            <a:ext cx="7856220" cy="370144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759299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purl.org/dc/terms/"/>
    <ds:schemaRef ds:uri="3c8d6406-deae-4a0d-a95e-fe53ed4a1ace"/>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0b788f9-dbc8-42fd-99f2-081ed83a52d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2018 AIR PPT</Template>
  <TotalTime>2341</TotalTime>
  <Words>2275</Words>
  <Application>Microsoft Office PowerPoint</Application>
  <PresentationFormat>Widescreen</PresentationFormat>
  <Paragraphs>195</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Calibri</vt:lpstr>
      <vt:lpstr>Courier New</vt:lpstr>
      <vt:lpstr>Franklin Gothic Book</vt:lpstr>
      <vt:lpstr>Franklin Gothic Medium</vt:lpstr>
      <vt:lpstr>Gill Sans MT</vt:lpstr>
      <vt:lpstr>Times New Roman</vt:lpstr>
      <vt:lpstr>Cambium Assessment PPT</vt:lpstr>
      <vt:lpstr>How to drill down into your results by selecting specific tests and classes</vt:lpstr>
      <vt:lpstr>Objectives</vt:lpstr>
      <vt:lpstr>Where are Your Settings and Filters Located?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Filter</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118</cp:revision>
  <cp:lastPrinted>2017-10-19T00:36:21Z</cp:lastPrinted>
  <dcterms:created xsi:type="dcterms:W3CDTF">2020-02-03T21:37:34Z</dcterms:created>
  <dcterms:modified xsi:type="dcterms:W3CDTF">2021-09-21T12:28:25Z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