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60" r:id="rId4"/>
  </p:sldMasterIdLst>
  <p:notesMasterIdLst>
    <p:notesMasterId r:id="rId18"/>
  </p:notesMasterIdLst>
  <p:handoutMasterIdLst>
    <p:handoutMasterId r:id="rId19"/>
  </p:handoutMasterIdLst>
  <p:sldIdLst>
    <p:sldId id="294" r:id="rId5"/>
    <p:sldId id="638" r:id="rId6"/>
    <p:sldId id="637" r:id="rId7"/>
    <p:sldId id="634" r:id="rId8"/>
    <p:sldId id="265" r:id="rId9"/>
    <p:sldId id="266" r:id="rId10"/>
    <p:sldId id="268" r:id="rId11"/>
    <p:sldId id="639" r:id="rId12"/>
    <p:sldId id="264" r:id="rId13"/>
    <p:sldId id="641" r:id="rId14"/>
    <p:sldId id="640" r:id="rId15"/>
    <p:sldId id="632" r:id="rId16"/>
    <p:sldId id="389" r:id="rId17"/>
  </p:sldIdLst>
  <p:sldSz cx="12192000" cy="6858000"/>
  <p:notesSz cx="9309100" cy="7023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C49CABBB-75AE-4147-9F7A-496FF916ED3F}">
          <p14:sldIdLst>
            <p14:sldId id="294"/>
          </p14:sldIdLst>
        </p14:section>
        <p14:section name="Objectives" id="{6986DD82-DDE1-4329-A3E9-48198057B348}">
          <p14:sldIdLst>
            <p14:sldId id="638"/>
          </p14:sldIdLst>
        </p14:section>
        <p14:section name="Location of My Settings and Filters" id="{BE09B972-67E7-4C54-9802-56CD0D806E0E}">
          <p14:sldIdLst>
            <p14:sldId id="637"/>
          </p14:sldIdLst>
        </p14:section>
        <p14:section name="Six Ways to Drill Down into Reports" id="{EB7E18A5-B335-48DE-A122-0D5DF573409E}">
          <p14:sldIdLst>
            <p14:sldId id="634"/>
          </p14:sldIdLst>
        </p14:section>
        <p14:section name="Select Tests to Include on Reports" id="{4AA5BE6F-3C0F-40B5-9984-03688E96BA71}">
          <p14:sldIdLst>
            <p14:sldId id="265"/>
          </p14:sldIdLst>
        </p14:section>
        <p14:section name="Use Teachers' Test Selections" id="{4230526B-9BC1-43FE-B2C1-A3B60DD781D4}">
          <p14:sldIdLst>
            <p14:sldId id="266"/>
          </p14:sldIdLst>
        </p14:section>
        <p14:section name="Test Groups Filter" id="{A81AE4D6-1A1A-42F5-984C-96C3330C7E2A}">
          <p14:sldIdLst>
            <p14:sldId id="268"/>
          </p14:sldIdLst>
        </p14:section>
        <p14:section name="Test Reasons Filter" id="{D8E1A23B-BEBC-46EC-A128-EB674D0193BC}">
          <p14:sldIdLst>
            <p14:sldId id="639"/>
          </p14:sldIdLst>
        </p14:section>
        <p14:section name="Rosters Filter" id="{D578B5EA-7A8D-4CCE-8A38-B8D4F97187CE}">
          <p14:sldIdLst>
            <p14:sldId id="264"/>
            <p14:sldId id="641"/>
          </p14:sldIdLst>
        </p14:section>
        <p14:section name="School Filter" id="{5771A314-5906-4C52-BC17-761FB4348BC8}">
          <p14:sldIdLst>
            <p14:sldId id="640"/>
            <p14:sldId id="632"/>
            <p14:sldId id="389"/>
          </p14:sldIdLst>
        </p14:section>
      </p14:sectionLst>
    </p:ext>
    <p:ext uri="{EFAFB233-063F-42B5-8137-9DF3F51BA10A}">
      <p15:sldGuideLst xmlns:p15="http://schemas.microsoft.com/office/powerpoint/2012/main">
        <p15:guide id="1" orient="horz" pos="384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icrosoft Office User" initials="Office [7]" lastIdx="1" clrIdx="6"/>
  <p:cmAuthor id="1" name="Jehle, Angela" initials="JA" lastIdx="6" clrIdx="0">
    <p:extLst>
      <p:ext uri="{19B8F6BF-5375-455C-9EA6-DF929625EA0E}">
        <p15:presenceInfo xmlns:p15="http://schemas.microsoft.com/office/powerpoint/2012/main" userId="S-1-5-21-1472932569-214068005-926709054-8506" providerId="AD"/>
      </p:ext>
    </p:extLst>
  </p:cmAuthor>
  <p:cmAuthor id="8" name="Microsoft Office User" initials="Office [6]" lastIdx="1" clrIdx="7"/>
  <p:cmAuthor id="2" name="Linda K. Reed" initials="lkr" lastIdx="33" clrIdx="1">
    <p:extLst>
      <p:ext uri="{19B8F6BF-5375-455C-9EA6-DF929625EA0E}">
        <p15:presenceInfo xmlns:p15="http://schemas.microsoft.com/office/powerpoint/2012/main" userId="Linda K. Reed" providerId="None"/>
      </p:ext>
    </p:extLst>
  </p:cmAuthor>
  <p:cmAuthor id="9" name="Mills, Monica" initials="MM [2]" lastIdx="23" clrIdx="8">
    <p:extLst>
      <p:ext uri="{19B8F6BF-5375-455C-9EA6-DF929625EA0E}">
        <p15:presenceInfo xmlns:p15="http://schemas.microsoft.com/office/powerpoint/2012/main" userId="S::mmills@air.org::c45eef33-598a-4d4e-81ae-afc889ac12d7" providerId="AD"/>
      </p:ext>
    </p:extLst>
  </p:cmAuthor>
  <p:cmAuthor id="3" name="Reed, Linda" initials="RL" lastIdx="3" clrIdx="2">
    <p:extLst>
      <p:ext uri="{19B8F6BF-5375-455C-9EA6-DF929625EA0E}">
        <p15:presenceInfo xmlns:p15="http://schemas.microsoft.com/office/powerpoint/2012/main" userId="S-1-5-21-1472932569-214068005-926709054-41031" providerId="AD"/>
      </p:ext>
    </p:extLst>
  </p:cmAuthor>
  <p:cmAuthor id="10" name="Mills, Monica" initials="MM" lastIdx="1" clrIdx="9">
    <p:extLst>
      <p:ext uri="{19B8F6BF-5375-455C-9EA6-DF929625EA0E}">
        <p15:presenceInfo xmlns:p15="http://schemas.microsoft.com/office/powerpoint/2012/main" userId="Mills, Monica" providerId="None"/>
      </p:ext>
    </p:extLst>
  </p:cmAuthor>
  <p:cmAuthor id="4" name="Note" initials="Note" lastIdx="2" clrIdx="3">
    <p:extLst>
      <p:ext uri="{19B8F6BF-5375-455C-9EA6-DF929625EA0E}">
        <p15:presenceInfo xmlns:p15="http://schemas.microsoft.com/office/powerpoint/2012/main" userId="Note" providerId="None"/>
      </p:ext>
    </p:extLst>
  </p:cmAuthor>
  <p:cmAuthor id="11" name="Pualoa, Kelsie" initials="PK" lastIdx="5" clrIdx="10">
    <p:extLst>
      <p:ext uri="{19B8F6BF-5375-455C-9EA6-DF929625EA0E}">
        <p15:presenceInfo xmlns:p15="http://schemas.microsoft.com/office/powerpoint/2012/main" userId="S::20268423@k12.hi.us::30d7a369-5fbb-41ab-a061-1ba001a6bae4" providerId="AD"/>
      </p:ext>
    </p:extLst>
  </p:cmAuthor>
  <p:cmAuthor id="5" name="Jehle, Angela" initials="JA [2]" lastIdx="15" clrIdx="4">
    <p:extLst>
      <p:ext uri="{19B8F6BF-5375-455C-9EA6-DF929625EA0E}">
        <p15:presenceInfo xmlns:p15="http://schemas.microsoft.com/office/powerpoint/2012/main" userId="S::ajehle@air.org::1e247570-42be-4474-860a-7a431184c2df" providerId="AD"/>
      </p:ext>
    </p:extLst>
  </p:cmAuthor>
  <p:cmAuthor id="12" name="Kathleen Hughes" initials="KH" lastIdx="2" clrIdx="11">
    <p:extLst>
      <p:ext uri="{19B8F6BF-5375-455C-9EA6-DF929625EA0E}">
        <p15:presenceInfo xmlns:p15="http://schemas.microsoft.com/office/powerpoint/2012/main" userId="S-1-5-21-1949779832-2519084937-1351169659-45568" providerId="AD"/>
      </p:ext>
    </p:extLst>
  </p:cmAuthor>
  <p:cmAuthor id="6" name="Microsoft Office User" initials="Office [2]" lastIdx="1" clrIdx="5"/>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EFEF"/>
    <a:srgbClr val="005E9E"/>
    <a:srgbClr val="007AA7"/>
    <a:srgbClr val="2C9ED9"/>
    <a:srgbClr val="C6E7F7"/>
    <a:srgbClr val="26ABE1"/>
    <a:srgbClr val="319EFF"/>
    <a:srgbClr val="B9BBBE"/>
    <a:srgbClr val="A8CF91"/>
    <a:srgbClr val="0062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94B79F-F003-0000-A63B-4ADFE952FD59}" v="2" dt="2021-03-25T01:54:58.498"/>
  </p1510:revLst>
</p1510:revInfo>
</file>

<file path=ppt/tableStyles.xml><?xml version="1.0" encoding="utf-8"?>
<a:tblStyleLst xmlns:a="http://schemas.openxmlformats.org/drawingml/2006/main" def="{470918CE-3593-4766-BCB9-121BF4E22A45}">
  <a:tblStyle styleId="{31832965-C026-47F6-861E-5072A00C4E13}" styleName="Custom Accent 1">
    <a:wholeTbl>
      <a:tcTxStyle>
        <a:fontRef idx="minor">
          <a:schemeClr val="tx1"/>
        </a:fontRef>
        <a:schemeClr val="tx1"/>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schemeClr val="accent1"/>
              </a:solidFill>
            </a:ln>
          </a:insideV>
        </a:tcBdr>
        <a:fill>
          <a:solidFill>
            <a:prstClr val="white"/>
          </a:solidFill>
        </a:fill>
      </a:tcStyle>
    </a:wholeTbl>
    <a:band1H>
      <a:tcStyle>
        <a:tcBdr/>
        <a:fill>
          <a:solidFill>
            <a:schemeClr val="bg2"/>
          </a:solidFill>
        </a:fill>
      </a:tcStyle>
    </a:band1H>
    <a:band2H>
      <a:tcStyle>
        <a:tcBdr/>
      </a:tcStyle>
    </a:band2H>
    <a:band1V>
      <a:tcStyle>
        <a:tcBdr/>
        <a:fill>
          <a:solidFill>
            <a:schemeClr val="bg2"/>
          </a:solidFill>
        </a:fill>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prstClr val="white"/>
              </a:solidFill>
            </a:ln>
          </a:insideV>
        </a:tcBdr>
        <a:fill>
          <a:solidFill>
            <a:schemeClr val="accent1"/>
          </a:solidFill>
        </a:fill>
      </a:tcStyle>
    </a:firstRow>
  </a:tblStyle>
  <a:tblStyle styleId="{470918CE-3593-4766-BCB9-121BF4E22A45}" styleName="Custom Accent 2">
    <a:wholeTbl>
      <a:tcTxStyle>
        <a:fontRef idx="minor">
          <a:schemeClr val="tx1"/>
        </a:fontRef>
        <a:schemeClr val="tx1"/>
      </a:tcTxStyle>
      <a:tcStyle>
        <a:tcBdr>
          <a:left>
            <a:ln w="38100" cmpd="sng">
              <a:solidFill>
                <a:prstClr val="white"/>
              </a:solidFill>
            </a:ln>
          </a:left>
          <a:right>
            <a:ln w="38100" cmpd="sng">
              <a:solidFill>
                <a:prstClr val="white"/>
              </a:solidFill>
            </a:ln>
          </a:right>
          <a:top>
            <a:ln w="38100" cmpd="sng">
              <a:solidFill>
                <a:prstClr val="white"/>
              </a:solidFill>
            </a:ln>
          </a:top>
          <a:bottom>
            <a:ln w="38100" cmpd="sng">
              <a:solidFill>
                <a:prstClr val="white"/>
              </a:solidFill>
            </a:ln>
          </a:bottom>
          <a:insideH>
            <a:ln w="38100" cmpd="sng">
              <a:solidFill>
                <a:prstClr val="white"/>
              </a:solidFill>
            </a:ln>
          </a:insideH>
          <a:insideV>
            <a:ln w="38100" cmpd="sng">
              <a:solidFill>
                <a:prstClr val="white"/>
              </a:solidFill>
            </a:ln>
          </a:insideV>
        </a:tcBdr>
        <a:fill>
          <a:solidFill>
            <a:schemeClr val="bg2"/>
          </a:solidFill>
        </a:fill>
      </a:tcStyle>
    </a:wholeTbl>
    <a:band1H>
      <a:tcStyle>
        <a:tcBdr/>
      </a:tcStyle>
    </a:band1H>
    <a:band2H>
      <a:tcStyle>
        <a:tcBdr/>
      </a:tcStyle>
    </a:band2H>
    <a:band1V>
      <a:tcStyle>
        <a:tcBdr/>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295" autoAdjust="0"/>
    <p:restoredTop sz="68146" autoAdjust="0"/>
  </p:normalViewPr>
  <p:slideViewPr>
    <p:cSldViewPr snapToGrid="0">
      <p:cViewPr varScale="1">
        <p:scale>
          <a:sx n="46" d="100"/>
          <a:sy n="46" d="100"/>
        </p:scale>
        <p:origin x="416" y="40"/>
      </p:cViewPr>
      <p:guideLst>
        <p:guide orient="horz" pos="3840"/>
        <p:guide pos="3840"/>
      </p:guideLst>
    </p:cSldViewPr>
  </p:slideViewPr>
  <p:outlineViewPr>
    <p:cViewPr>
      <p:scale>
        <a:sx n="33" d="100"/>
        <a:sy n="33" d="100"/>
      </p:scale>
      <p:origin x="0" y="-79560"/>
    </p:cViewPr>
  </p:outlineViewPr>
  <p:notesTextViewPr>
    <p:cViewPr>
      <p:scale>
        <a:sx n="100" d="100"/>
        <a:sy n="100" d="100"/>
      </p:scale>
      <p:origin x="0" y="0"/>
    </p:cViewPr>
  </p:notesTextViewPr>
  <p:sorterViewPr>
    <p:cViewPr varScale="1">
      <p:scale>
        <a:sx n="1" d="1"/>
        <a:sy n="1" d="1"/>
      </p:scale>
      <p:origin x="0" y="-5429"/>
    </p:cViewPr>
  </p:sorterViewPr>
  <p:notesViewPr>
    <p:cSldViewPr snapToGrid="0">
      <p:cViewPr varScale="1">
        <p:scale>
          <a:sx n="62" d="100"/>
          <a:sy n="62" d="100"/>
        </p:scale>
        <p:origin x="1675" y="25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480EBF-81A4-45C7-BDDD-ED5E76A96F67}" type="doc">
      <dgm:prSet loTypeId="urn:microsoft.com/office/officeart/2005/8/layout/hList1" loCatId="list" qsTypeId="urn:microsoft.com/office/officeart/2005/8/quickstyle/3d3" qsCatId="3D" csTypeId="urn:microsoft.com/office/officeart/2005/8/colors/accent1_4" csCatId="accent1" phldr="1"/>
      <dgm:spPr/>
      <dgm:t>
        <a:bodyPr/>
        <a:lstStyle/>
        <a:p>
          <a:endParaRPr lang="en-US"/>
        </a:p>
      </dgm:t>
    </dgm:pt>
    <dgm:pt modelId="{C49A544F-A8A5-4145-802D-F20E2B3B3B12}">
      <dgm:prSet phldrT="[Text]"/>
      <dgm:spPr>
        <a:solidFill>
          <a:schemeClr val="accent1">
            <a:lumMod val="50000"/>
          </a:schemeClr>
        </a:solidFill>
      </dgm:spPr>
      <dgm:t>
        <a:bodyPr/>
        <a:lstStyle/>
        <a:p>
          <a:r>
            <a:rPr lang="en-US" dirty="0"/>
            <a:t>Select Tests to Include on Reports</a:t>
          </a:r>
        </a:p>
      </dgm:t>
    </dgm:pt>
    <dgm:pt modelId="{8398B527-4A72-4FC4-8BF1-DCAF47C1E310}" type="parTrans" cxnId="{3B9519C9-2A89-4277-A17E-C9509283E98B}">
      <dgm:prSet/>
      <dgm:spPr/>
      <dgm:t>
        <a:bodyPr/>
        <a:lstStyle/>
        <a:p>
          <a:endParaRPr lang="en-US"/>
        </a:p>
      </dgm:t>
    </dgm:pt>
    <dgm:pt modelId="{F4B9173E-073D-4F6A-A186-73E9422F6C43}" type="sibTrans" cxnId="{3B9519C9-2A89-4277-A17E-C9509283E98B}">
      <dgm:prSet/>
      <dgm:spPr/>
      <dgm:t>
        <a:bodyPr/>
        <a:lstStyle/>
        <a:p>
          <a:endParaRPr lang="en-US"/>
        </a:p>
      </dgm:t>
    </dgm:pt>
    <dgm:pt modelId="{6602001D-2484-4544-8AA1-4253C79024D7}">
      <dgm:prSet phldrT="[Text]"/>
      <dgm:spPr/>
      <dgm:t>
        <a:bodyPr/>
        <a:lstStyle/>
        <a:p>
          <a:r>
            <a:rPr lang="en-US" dirty="0"/>
            <a:t>My Settings menu</a:t>
          </a:r>
        </a:p>
      </dgm:t>
    </dgm:pt>
    <dgm:pt modelId="{76C26A6C-FA58-4210-BFB9-9D071CC2951D}" type="parTrans" cxnId="{A3129DF0-D7E5-4EE9-88F3-7BD4D0C3D193}">
      <dgm:prSet/>
      <dgm:spPr/>
      <dgm:t>
        <a:bodyPr/>
        <a:lstStyle/>
        <a:p>
          <a:endParaRPr lang="en-US"/>
        </a:p>
      </dgm:t>
    </dgm:pt>
    <dgm:pt modelId="{32278892-B594-42F7-BC08-1D87F706813F}" type="sibTrans" cxnId="{A3129DF0-D7E5-4EE9-88F3-7BD4D0C3D193}">
      <dgm:prSet/>
      <dgm:spPr/>
      <dgm:t>
        <a:bodyPr/>
        <a:lstStyle/>
        <a:p>
          <a:endParaRPr lang="en-US"/>
        </a:p>
      </dgm:t>
    </dgm:pt>
    <dgm:pt modelId="{50D21550-8727-46D0-8E9A-FAFBAE68131E}">
      <dgm:prSet phldrT="[Text]"/>
      <dgm:spPr>
        <a:solidFill>
          <a:schemeClr val="accent6">
            <a:lumMod val="75000"/>
          </a:schemeClr>
        </a:solidFill>
      </dgm:spPr>
      <dgm:t>
        <a:bodyPr/>
        <a:lstStyle/>
        <a:p>
          <a:r>
            <a:rPr lang="en-US" dirty="0"/>
            <a:t>Filter by Test Group</a:t>
          </a:r>
        </a:p>
      </dgm:t>
    </dgm:pt>
    <dgm:pt modelId="{430E1069-F0FE-442A-BC24-E2252AAB6D57}" type="parTrans" cxnId="{5054D9AF-5D49-4276-BF7F-7D7826CB2F5F}">
      <dgm:prSet/>
      <dgm:spPr/>
      <dgm:t>
        <a:bodyPr/>
        <a:lstStyle/>
        <a:p>
          <a:endParaRPr lang="en-US"/>
        </a:p>
      </dgm:t>
    </dgm:pt>
    <dgm:pt modelId="{17606D3C-D7CC-4A4C-BB57-EE3F6A4B3DF6}" type="sibTrans" cxnId="{5054D9AF-5D49-4276-BF7F-7D7826CB2F5F}">
      <dgm:prSet/>
      <dgm:spPr/>
      <dgm:t>
        <a:bodyPr/>
        <a:lstStyle/>
        <a:p>
          <a:endParaRPr lang="en-US"/>
        </a:p>
      </dgm:t>
    </dgm:pt>
    <dgm:pt modelId="{FC8C002C-4499-4FDE-AE44-9F37A43D8B5C}">
      <dgm:prSet/>
      <dgm:spPr/>
      <dgm:t>
        <a:bodyPr/>
        <a:lstStyle/>
        <a:p>
          <a:pPr>
            <a:buFontTx/>
            <a:buNone/>
          </a:pPr>
          <a:r>
            <a:rPr lang="en-US" dirty="0"/>
            <a:t>For all users:</a:t>
          </a:r>
        </a:p>
      </dgm:t>
    </dgm:pt>
    <dgm:pt modelId="{8B680ED8-9618-4B57-9D84-8AE273BB7D51}" type="parTrans" cxnId="{229CE0E1-C75A-4813-8354-741017B2D1F0}">
      <dgm:prSet/>
      <dgm:spPr/>
      <dgm:t>
        <a:bodyPr/>
        <a:lstStyle/>
        <a:p>
          <a:endParaRPr lang="en-US"/>
        </a:p>
      </dgm:t>
    </dgm:pt>
    <dgm:pt modelId="{037B121D-DC53-4BB1-820A-2229DDA76BC0}" type="sibTrans" cxnId="{229CE0E1-C75A-4813-8354-741017B2D1F0}">
      <dgm:prSet/>
      <dgm:spPr/>
      <dgm:t>
        <a:bodyPr/>
        <a:lstStyle/>
        <a:p>
          <a:endParaRPr lang="en-US"/>
        </a:p>
      </dgm:t>
    </dgm:pt>
    <dgm:pt modelId="{DBBF5067-D2B7-42A8-AC44-4EDF04703C6C}">
      <dgm:prSet phldrT="[Text]"/>
      <dgm:spPr>
        <a:solidFill>
          <a:schemeClr val="accent6">
            <a:lumMod val="75000"/>
          </a:schemeClr>
        </a:solidFill>
      </dgm:spPr>
      <dgm:t>
        <a:bodyPr/>
        <a:lstStyle/>
        <a:p>
          <a:r>
            <a:rPr lang="en-US" dirty="0"/>
            <a:t>Filter by Roster</a:t>
          </a:r>
        </a:p>
      </dgm:t>
    </dgm:pt>
    <dgm:pt modelId="{53B37B64-8458-4D04-A375-995702D79ECD}" type="parTrans" cxnId="{0F05EB51-C79A-484C-863B-33BFED213174}">
      <dgm:prSet/>
      <dgm:spPr/>
      <dgm:t>
        <a:bodyPr/>
        <a:lstStyle/>
        <a:p>
          <a:endParaRPr lang="en-US"/>
        </a:p>
      </dgm:t>
    </dgm:pt>
    <dgm:pt modelId="{023854C9-B085-420C-9103-2C15C201AA8D}" type="sibTrans" cxnId="{0F05EB51-C79A-484C-863B-33BFED213174}">
      <dgm:prSet/>
      <dgm:spPr/>
      <dgm:t>
        <a:bodyPr/>
        <a:lstStyle/>
        <a:p>
          <a:endParaRPr lang="en-US"/>
        </a:p>
      </dgm:t>
    </dgm:pt>
    <dgm:pt modelId="{38981BBC-672E-4E8B-9E9C-640299223287}">
      <dgm:prSet phldrT="[Text]"/>
      <dgm:spPr>
        <a:solidFill>
          <a:schemeClr val="accent6">
            <a:lumMod val="75000"/>
          </a:schemeClr>
        </a:solidFill>
      </dgm:spPr>
      <dgm:t>
        <a:bodyPr/>
        <a:lstStyle/>
        <a:p>
          <a:r>
            <a:rPr lang="en-US" dirty="0"/>
            <a:t>Filter by Test Reason</a:t>
          </a:r>
        </a:p>
      </dgm:t>
    </dgm:pt>
    <dgm:pt modelId="{26EADD23-1092-4DEC-8252-EDD4D60D6F9C}" type="parTrans" cxnId="{72D515BB-177A-4902-9E20-BEC4631B6A36}">
      <dgm:prSet/>
      <dgm:spPr/>
      <dgm:t>
        <a:bodyPr/>
        <a:lstStyle/>
        <a:p>
          <a:endParaRPr lang="en-US"/>
        </a:p>
      </dgm:t>
    </dgm:pt>
    <dgm:pt modelId="{72667CB5-DC3D-4EBB-8A88-172CE6C04B84}" type="sibTrans" cxnId="{72D515BB-177A-4902-9E20-BEC4631B6A36}">
      <dgm:prSet/>
      <dgm:spPr/>
      <dgm:t>
        <a:bodyPr/>
        <a:lstStyle/>
        <a:p>
          <a:endParaRPr lang="en-US"/>
        </a:p>
      </dgm:t>
    </dgm:pt>
    <dgm:pt modelId="{7D0AF842-0D91-4DAD-B6CA-1BFB11BB6A2E}">
      <dgm:prSet phldrT="[Text]"/>
      <dgm:spPr/>
      <dgm:t>
        <a:bodyPr/>
        <a:lstStyle/>
        <a:p>
          <a:r>
            <a:rPr lang="en-US" dirty="0"/>
            <a:t>Omits tests that are NOT relevant to your needs</a:t>
          </a:r>
        </a:p>
      </dgm:t>
    </dgm:pt>
    <dgm:pt modelId="{A0BBF860-8FF1-448F-8ADE-BD45FB2079FF}" type="parTrans" cxnId="{4786D6D2-0FBB-49D9-92D2-E9BB5044EBE9}">
      <dgm:prSet/>
      <dgm:spPr/>
      <dgm:t>
        <a:bodyPr/>
        <a:lstStyle/>
        <a:p>
          <a:endParaRPr lang="en-US"/>
        </a:p>
      </dgm:t>
    </dgm:pt>
    <dgm:pt modelId="{27A5C286-F4C8-4E17-B27F-E3B97A99B706}" type="sibTrans" cxnId="{4786D6D2-0FBB-49D9-92D2-E9BB5044EBE9}">
      <dgm:prSet/>
      <dgm:spPr/>
      <dgm:t>
        <a:bodyPr/>
        <a:lstStyle/>
        <a:p>
          <a:endParaRPr lang="en-US"/>
        </a:p>
      </dgm:t>
    </dgm:pt>
    <dgm:pt modelId="{CEC679A7-3260-40C7-84FA-DBA95BE54C2D}">
      <dgm:prSet phldrT="[Text]"/>
      <dgm:spPr/>
      <dgm:t>
        <a:bodyPr/>
        <a:lstStyle/>
        <a:p>
          <a:r>
            <a:rPr lang="en-US" dirty="0"/>
            <a:t>Setting will persist until you change it</a:t>
          </a:r>
        </a:p>
      </dgm:t>
    </dgm:pt>
    <dgm:pt modelId="{3C8DAF3A-12DD-456E-B680-DF239A7F07EF}" type="parTrans" cxnId="{301132A4-148E-40E3-84AB-A7F15DB1F6EF}">
      <dgm:prSet/>
      <dgm:spPr/>
      <dgm:t>
        <a:bodyPr/>
        <a:lstStyle/>
        <a:p>
          <a:endParaRPr lang="en-US"/>
        </a:p>
      </dgm:t>
    </dgm:pt>
    <dgm:pt modelId="{76817463-1D6E-45A7-8382-AB36E941AAAB}" type="sibTrans" cxnId="{301132A4-148E-40E3-84AB-A7F15DB1F6EF}">
      <dgm:prSet/>
      <dgm:spPr/>
      <dgm:t>
        <a:bodyPr/>
        <a:lstStyle/>
        <a:p>
          <a:endParaRPr lang="en-US"/>
        </a:p>
      </dgm:t>
    </dgm:pt>
    <dgm:pt modelId="{56C8A507-0D3D-4613-8058-17DEE5DC5A6C}">
      <dgm:prSet phldrT="[Text]"/>
      <dgm:spPr/>
      <dgm:t>
        <a:bodyPr/>
        <a:lstStyle/>
        <a:p>
          <a:r>
            <a:rPr lang="en-US" dirty="0"/>
            <a:t>Filter panel</a:t>
          </a:r>
        </a:p>
      </dgm:t>
    </dgm:pt>
    <dgm:pt modelId="{D50553D1-3C17-4C3F-9773-36B6DC2C88AD}" type="parTrans" cxnId="{8D1C910C-1857-4BE1-89C0-DD89ACA95FC8}">
      <dgm:prSet/>
      <dgm:spPr/>
      <dgm:t>
        <a:bodyPr/>
        <a:lstStyle/>
        <a:p>
          <a:endParaRPr lang="en-US"/>
        </a:p>
      </dgm:t>
    </dgm:pt>
    <dgm:pt modelId="{4244C510-0FC5-4F4C-9705-2A3452CC9B7D}" type="sibTrans" cxnId="{8D1C910C-1857-4BE1-89C0-DD89ACA95FC8}">
      <dgm:prSet/>
      <dgm:spPr/>
      <dgm:t>
        <a:bodyPr/>
        <a:lstStyle/>
        <a:p>
          <a:endParaRPr lang="en-US"/>
        </a:p>
      </dgm:t>
    </dgm:pt>
    <dgm:pt modelId="{EFBEA6E6-A750-42F6-9AB7-3C9663E84C07}">
      <dgm:prSet phldrT="[Text]"/>
      <dgm:spPr/>
      <dgm:t>
        <a:bodyPr/>
        <a:lstStyle/>
        <a:p>
          <a:r>
            <a:rPr lang="en-US" dirty="0"/>
            <a:t>Temporarily hides selected tests in all reports</a:t>
          </a:r>
        </a:p>
      </dgm:t>
    </dgm:pt>
    <dgm:pt modelId="{54C527E2-039E-46CC-83D0-C941A69206AA}" type="parTrans" cxnId="{E44EC12F-A73E-43B2-9B12-78CC243D2E70}">
      <dgm:prSet/>
      <dgm:spPr/>
      <dgm:t>
        <a:bodyPr/>
        <a:lstStyle/>
        <a:p>
          <a:endParaRPr lang="en-US"/>
        </a:p>
      </dgm:t>
    </dgm:pt>
    <dgm:pt modelId="{2B3C8B78-38A1-48EB-B246-B9DB78E78E05}" type="sibTrans" cxnId="{E44EC12F-A73E-43B2-9B12-78CC243D2E70}">
      <dgm:prSet/>
      <dgm:spPr/>
      <dgm:t>
        <a:bodyPr/>
        <a:lstStyle/>
        <a:p>
          <a:endParaRPr lang="en-US"/>
        </a:p>
      </dgm:t>
    </dgm:pt>
    <dgm:pt modelId="{E412B38F-3939-41D5-A662-8884F268132A}">
      <dgm:prSet/>
      <dgm:spPr/>
      <dgm:t>
        <a:bodyPr/>
        <a:lstStyle/>
        <a:p>
          <a:pPr>
            <a:buFontTx/>
            <a:buNone/>
          </a:pPr>
          <a:r>
            <a:rPr lang="en-US" dirty="0"/>
            <a:t>For teachers and school-level users:</a:t>
          </a:r>
        </a:p>
      </dgm:t>
    </dgm:pt>
    <dgm:pt modelId="{12814EE5-7DC7-4DE3-B44D-5FACF6B071B4}" type="parTrans" cxnId="{180E2543-16BF-4EC5-90A1-B72AF18D9B01}">
      <dgm:prSet/>
      <dgm:spPr/>
      <dgm:t>
        <a:bodyPr/>
        <a:lstStyle/>
        <a:p>
          <a:endParaRPr lang="en-US"/>
        </a:p>
      </dgm:t>
    </dgm:pt>
    <dgm:pt modelId="{A520407D-FF51-4441-BC22-A3C89C0B74FB}" type="sibTrans" cxnId="{180E2543-16BF-4EC5-90A1-B72AF18D9B01}">
      <dgm:prSet/>
      <dgm:spPr/>
      <dgm:t>
        <a:bodyPr/>
        <a:lstStyle/>
        <a:p>
          <a:endParaRPr lang="en-US"/>
        </a:p>
      </dgm:t>
    </dgm:pt>
    <dgm:pt modelId="{F3AFF664-6FBB-4E37-BFF2-86AFDED84BD4}">
      <dgm:prSet phldrT="[Text]"/>
      <dgm:spPr/>
      <dgm:t>
        <a:bodyPr/>
        <a:lstStyle/>
        <a:p>
          <a:r>
            <a:rPr lang="en-US" dirty="0"/>
            <a:t>Filter panel (Performance on Tests report)</a:t>
          </a:r>
        </a:p>
      </dgm:t>
    </dgm:pt>
    <dgm:pt modelId="{5A797275-4D57-42DD-AB10-2621A2E64F61}" type="parTrans" cxnId="{E817868E-2D1F-44D3-8D5A-AAD8E0B6930A}">
      <dgm:prSet/>
      <dgm:spPr/>
      <dgm:t>
        <a:bodyPr/>
        <a:lstStyle/>
        <a:p>
          <a:endParaRPr lang="en-US"/>
        </a:p>
      </dgm:t>
    </dgm:pt>
    <dgm:pt modelId="{D21E1543-8E88-4AC1-8D32-0FA956B3BD0B}" type="sibTrans" cxnId="{E817868E-2D1F-44D3-8D5A-AAD8E0B6930A}">
      <dgm:prSet/>
      <dgm:spPr/>
      <dgm:t>
        <a:bodyPr/>
        <a:lstStyle/>
        <a:p>
          <a:endParaRPr lang="en-US"/>
        </a:p>
      </dgm:t>
    </dgm:pt>
    <dgm:pt modelId="{1F5C276F-6515-4441-801D-C89BDDD70613}">
      <dgm:prSet phldrT="[Text]"/>
      <dgm:spPr/>
      <dgm:t>
        <a:bodyPr/>
        <a:lstStyle/>
        <a:p>
          <a:r>
            <a:rPr lang="en-US" dirty="0"/>
            <a:t>Temporarily hides selected classes in all reports</a:t>
          </a:r>
        </a:p>
      </dgm:t>
    </dgm:pt>
    <dgm:pt modelId="{7B6206BF-5227-4455-95E9-6A1F81B81423}" type="parTrans" cxnId="{5496A5EF-881C-471D-8B2A-E4119A78FD1A}">
      <dgm:prSet/>
      <dgm:spPr/>
      <dgm:t>
        <a:bodyPr/>
        <a:lstStyle/>
        <a:p>
          <a:endParaRPr lang="en-US"/>
        </a:p>
      </dgm:t>
    </dgm:pt>
    <dgm:pt modelId="{73F658F8-1381-4FDE-928A-BA402F1E953F}" type="sibTrans" cxnId="{5496A5EF-881C-471D-8B2A-E4119A78FD1A}">
      <dgm:prSet/>
      <dgm:spPr/>
      <dgm:t>
        <a:bodyPr/>
        <a:lstStyle/>
        <a:p>
          <a:endParaRPr lang="en-US"/>
        </a:p>
      </dgm:t>
    </dgm:pt>
    <dgm:pt modelId="{82CA92AF-6B12-449F-B13D-E638BB99CF44}">
      <dgm:prSet phldrT="[Text]"/>
      <dgm:spPr/>
      <dgm:t>
        <a:bodyPr/>
        <a:lstStyle/>
        <a:p>
          <a:r>
            <a:rPr lang="en-US" dirty="0"/>
            <a:t>Filter resets when you log out</a:t>
          </a:r>
        </a:p>
      </dgm:t>
    </dgm:pt>
    <dgm:pt modelId="{06A85F95-95C1-4104-A414-74A02891F380}" type="parTrans" cxnId="{A2C2222E-6F99-443A-A312-A51A3623A224}">
      <dgm:prSet/>
      <dgm:spPr/>
      <dgm:t>
        <a:bodyPr/>
        <a:lstStyle/>
        <a:p>
          <a:endParaRPr lang="en-US"/>
        </a:p>
      </dgm:t>
    </dgm:pt>
    <dgm:pt modelId="{808519EE-DA2E-4112-BC7C-6988D786EE42}" type="sibTrans" cxnId="{A2C2222E-6F99-443A-A312-A51A3623A224}">
      <dgm:prSet/>
      <dgm:spPr/>
      <dgm:t>
        <a:bodyPr/>
        <a:lstStyle/>
        <a:p>
          <a:endParaRPr lang="en-US"/>
        </a:p>
      </dgm:t>
    </dgm:pt>
    <dgm:pt modelId="{5946CD15-563C-438B-B985-C4C6430F8AEB}">
      <dgm:prSet/>
      <dgm:spPr/>
      <dgm:t>
        <a:bodyPr/>
        <a:lstStyle/>
        <a:p>
          <a:pPr>
            <a:buFontTx/>
            <a:buNone/>
          </a:pPr>
          <a:r>
            <a:rPr lang="en-US" dirty="0"/>
            <a:t>For all teachers, school- and complex-level users:</a:t>
          </a:r>
        </a:p>
      </dgm:t>
    </dgm:pt>
    <dgm:pt modelId="{692C7AF1-A42B-4A96-828F-2BF2ACD6151C}" type="parTrans" cxnId="{2099FC37-5BDE-4FE8-9C74-AFA617E23E19}">
      <dgm:prSet/>
      <dgm:spPr/>
      <dgm:t>
        <a:bodyPr/>
        <a:lstStyle/>
        <a:p>
          <a:endParaRPr lang="en-US"/>
        </a:p>
      </dgm:t>
    </dgm:pt>
    <dgm:pt modelId="{E79DC320-4864-4B9F-B200-342B5696B140}" type="sibTrans" cxnId="{2099FC37-5BDE-4FE8-9C74-AFA617E23E19}">
      <dgm:prSet/>
      <dgm:spPr/>
      <dgm:t>
        <a:bodyPr/>
        <a:lstStyle/>
        <a:p>
          <a:endParaRPr lang="en-US"/>
        </a:p>
      </dgm:t>
    </dgm:pt>
    <dgm:pt modelId="{A16D8C10-2C47-43AE-A329-66033D655B71}">
      <dgm:prSet phldrT="[Text]"/>
      <dgm:spPr/>
      <dgm:t>
        <a:bodyPr/>
        <a:lstStyle/>
        <a:p>
          <a:r>
            <a:rPr lang="en-US" dirty="0"/>
            <a:t>Filter panel</a:t>
          </a:r>
        </a:p>
      </dgm:t>
    </dgm:pt>
    <dgm:pt modelId="{D7FA19E7-1233-4A77-99CD-518588281756}" type="parTrans" cxnId="{30062F71-D05F-4505-A981-E4BFF51677D2}">
      <dgm:prSet/>
      <dgm:spPr/>
      <dgm:t>
        <a:bodyPr/>
        <a:lstStyle/>
        <a:p>
          <a:endParaRPr lang="en-US"/>
        </a:p>
      </dgm:t>
    </dgm:pt>
    <dgm:pt modelId="{5ACBEA29-AB90-4F8A-BA77-2EB06E02CE01}" type="sibTrans" cxnId="{30062F71-D05F-4505-A981-E4BFF51677D2}">
      <dgm:prSet/>
      <dgm:spPr/>
      <dgm:t>
        <a:bodyPr/>
        <a:lstStyle/>
        <a:p>
          <a:endParaRPr lang="en-US"/>
        </a:p>
      </dgm:t>
    </dgm:pt>
    <dgm:pt modelId="{5BC17918-CD60-417B-81CD-68EDD30F1826}">
      <dgm:prSet phldrT="[Text]"/>
      <dgm:spPr/>
      <dgm:t>
        <a:bodyPr/>
        <a:lstStyle/>
        <a:p>
          <a:r>
            <a:rPr lang="en-US" dirty="0"/>
            <a:t>Filter resets when you log out</a:t>
          </a:r>
        </a:p>
      </dgm:t>
    </dgm:pt>
    <dgm:pt modelId="{F1E0788C-1973-4A1D-AD89-8DA64707D8D0}" type="parTrans" cxnId="{61BE451F-DA8E-43D5-8E4C-E926B6CB868E}">
      <dgm:prSet/>
      <dgm:spPr/>
      <dgm:t>
        <a:bodyPr/>
        <a:lstStyle/>
        <a:p>
          <a:endParaRPr lang="en-US"/>
        </a:p>
      </dgm:t>
    </dgm:pt>
    <dgm:pt modelId="{D5B39059-241E-4DCE-BFB0-47F1871002C9}" type="sibTrans" cxnId="{61BE451F-DA8E-43D5-8E4C-E926B6CB868E}">
      <dgm:prSet/>
      <dgm:spPr/>
      <dgm:t>
        <a:bodyPr/>
        <a:lstStyle/>
        <a:p>
          <a:endParaRPr lang="en-US"/>
        </a:p>
      </dgm:t>
    </dgm:pt>
    <dgm:pt modelId="{9939EB5F-3314-47DC-B9B1-9E00340051EB}">
      <dgm:prSet phldrT="[Text]"/>
      <dgm:spPr/>
      <dgm:t>
        <a:bodyPr/>
        <a:lstStyle/>
        <a:p>
          <a:pPr>
            <a:buFontTx/>
            <a:buNone/>
          </a:pPr>
          <a:r>
            <a:rPr lang="en-US" dirty="0"/>
            <a:t>For complex-level users:</a:t>
          </a:r>
        </a:p>
      </dgm:t>
    </dgm:pt>
    <dgm:pt modelId="{F695BA48-C5AA-4A42-90E4-0E8730B72DEC}" type="parTrans" cxnId="{DF7E41B5-FD86-487B-B159-54911C8CFE51}">
      <dgm:prSet/>
      <dgm:spPr/>
      <dgm:t>
        <a:bodyPr/>
        <a:lstStyle/>
        <a:p>
          <a:endParaRPr lang="en-US"/>
        </a:p>
      </dgm:t>
    </dgm:pt>
    <dgm:pt modelId="{FEAFC109-C285-4838-A059-824E846C652B}" type="sibTrans" cxnId="{DF7E41B5-FD86-487B-B159-54911C8CFE51}">
      <dgm:prSet/>
      <dgm:spPr/>
      <dgm:t>
        <a:bodyPr/>
        <a:lstStyle/>
        <a:p>
          <a:endParaRPr lang="en-US"/>
        </a:p>
      </dgm:t>
    </dgm:pt>
    <dgm:pt modelId="{AC6AB864-65C0-4226-B636-818A17DE5DBD}">
      <dgm:prSet phldrT="[Text]"/>
      <dgm:spPr>
        <a:solidFill>
          <a:schemeClr val="accent1">
            <a:lumMod val="50000"/>
          </a:schemeClr>
        </a:solidFill>
      </dgm:spPr>
      <dgm:t>
        <a:bodyPr/>
        <a:lstStyle/>
        <a:p>
          <a:r>
            <a:rPr lang="en-US" dirty="0"/>
            <a:t>Use Teachers’ Test Selections</a:t>
          </a:r>
        </a:p>
      </dgm:t>
    </dgm:pt>
    <dgm:pt modelId="{446CDA2A-A3EC-4667-AD4C-94AB90DBE6AE}" type="parTrans" cxnId="{B8B7E6DB-9251-4D11-B8D5-E31A3ACC9192}">
      <dgm:prSet/>
      <dgm:spPr/>
      <dgm:t>
        <a:bodyPr/>
        <a:lstStyle/>
        <a:p>
          <a:endParaRPr lang="en-US"/>
        </a:p>
      </dgm:t>
    </dgm:pt>
    <dgm:pt modelId="{01131D46-DCFF-4F23-9570-6A7566A61CB7}" type="sibTrans" cxnId="{B8B7E6DB-9251-4D11-B8D5-E31A3ACC9192}">
      <dgm:prSet/>
      <dgm:spPr/>
      <dgm:t>
        <a:bodyPr/>
        <a:lstStyle/>
        <a:p>
          <a:endParaRPr lang="en-US"/>
        </a:p>
      </dgm:t>
    </dgm:pt>
    <dgm:pt modelId="{C48ED6FE-5650-4506-A0AF-C7BE7B1DE249}">
      <dgm:prSet/>
      <dgm:spPr/>
      <dgm:t>
        <a:bodyPr/>
        <a:lstStyle/>
        <a:p>
          <a:pPr>
            <a:buFontTx/>
            <a:buNone/>
          </a:pPr>
          <a:r>
            <a:rPr lang="en-US" dirty="0"/>
            <a:t>For school and  complex users:</a:t>
          </a:r>
        </a:p>
      </dgm:t>
    </dgm:pt>
    <dgm:pt modelId="{3EDF4C0E-1B6F-4A73-A001-1256E55C56E2}" type="parTrans" cxnId="{B06FE8A5-AC36-424A-92AD-1C95F0F003E0}">
      <dgm:prSet/>
      <dgm:spPr/>
      <dgm:t>
        <a:bodyPr/>
        <a:lstStyle/>
        <a:p>
          <a:endParaRPr lang="en-US"/>
        </a:p>
      </dgm:t>
    </dgm:pt>
    <dgm:pt modelId="{1D160497-B417-4476-BE32-30F9FB3D1A96}" type="sibTrans" cxnId="{B06FE8A5-AC36-424A-92AD-1C95F0F003E0}">
      <dgm:prSet/>
      <dgm:spPr/>
      <dgm:t>
        <a:bodyPr/>
        <a:lstStyle/>
        <a:p>
          <a:endParaRPr lang="en-US"/>
        </a:p>
      </dgm:t>
    </dgm:pt>
    <dgm:pt modelId="{F1B21F4A-A200-4DCD-ABCA-5E58D891898C}">
      <dgm:prSet phldrT="[Text]"/>
      <dgm:spPr/>
      <dgm:t>
        <a:bodyPr/>
        <a:lstStyle/>
        <a:p>
          <a:r>
            <a:rPr lang="en-US" dirty="0"/>
            <a:t>My Settings menu</a:t>
          </a:r>
        </a:p>
      </dgm:t>
    </dgm:pt>
    <dgm:pt modelId="{B8168E1C-75F5-4883-8895-E7075F89F79D}" type="parTrans" cxnId="{9897C4F9-2FD8-40F4-B555-0458F6BA423C}">
      <dgm:prSet/>
      <dgm:spPr/>
      <dgm:t>
        <a:bodyPr/>
        <a:lstStyle/>
        <a:p>
          <a:endParaRPr lang="en-US"/>
        </a:p>
      </dgm:t>
    </dgm:pt>
    <dgm:pt modelId="{A66BE7DA-518E-40CD-8D51-7F9438721046}" type="sibTrans" cxnId="{9897C4F9-2FD8-40F4-B555-0458F6BA423C}">
      <dgm:prSet/>
      <dgm:spPr/>
      <dgm:t>
        <a:bodyPr/>
        <a:lstStyle/>
        <a:p>
          <a:endParaRPr lang="en-US"/>
        </a:p>
      </dgm:t>
    </dgm:pt>
    <dgm:pt modelId="{886E8BE8-A8D0-44C2-B532-87D3CA977A52}">
      <dgm:prSet phldrT="[Text]"/>
      <dgm:spPr/>
      <dgm:t>
        <a:bodyPr/>
        <a:lstStyle/>
        <a:p>
          <a:r>
            <a:rPr lang="en-US" dirty="0"/>
            <a:t>Omits those teachers’ rosters from the tests the teachers have omitted</a:t>
          </a:r>
        </a:p>
      </dgm:t>
    </dgm:pt>
    <dgm:pt modelId="{6BBBF1C5-5811-479C-BCF0-D4205C9C611A}" type="parTrans" cxnId="{AB2FB004-2355-4823-8541-738A794EBEE3}">
      <dgm:prSet/>
      <dgm:spPr/>
      <dgm:t>
        <a:bodyPr/>
        <a:lstStyle/>
        <a:p>
          <a:endParaRPr lang="en-US"/>
        </a:p>
      </dgm:t>
    </dgm:pt>
    <dgm:pt modelId="{C21DCDC9-381F-4FF0-9AF6-3BA67A1FB065}" type="sibTrans" cxnId="{AB2FB004-2355-4823-8541-738A794EBEE3}">
      <dgm:prSet/>
      <dgm:spPr/>
      <dgm:t>
        <a:bodyPr/>
        <a:lstStyle/>
        <a:p>
          <a:endParaRPr lang="en-US"/>
        </a:p>
      </dgm:t>
    </dgm:pt>
    <dgm:pt modelId="{E3629894-5B80-4904-9644-87746139274E}">
      <dgm:prSet phldrT="[Text]"/>
      <dgm:spPr/>
      <dgm:t>
        <a:bodyPr/>
        <a:lstStyle/>
        <a:p>
          <a:r>
            <a:rPr lang="en-US" dirty="0"/>
            <a:t>Setting will persist until you change it</a:t>
          </a:r>
        </a:p>
      </dgm:t>
    </dgm:pt>
    <dgm:pt modelId="{0A04194D-0C20-41EF-88BB-19ACF1D41E88}" type="parTrans" cxnId="{3DFE2A08-009A-4278-86F3-B8C68E98368F}">
      <dgm:prSet/>
      <dgm:spPr/>
      <dgm:t>
        <a:bodyPr/>
        <a:lstStyle/>
        <a:p>
          <a:endParaRPr lang="en-US"/>
        </a:p>
      </dgm:t>
    </dgm:pt>
    <dgm:pt modelId="{2EA3446B-3554-4B16-881F-1BB24C1388FC}" type="sibTrans" cxnId="{3DFE2A08-009A-4278-86F3-B8C68E98368F}">
      <dgm:prSet/>
      <dgm:spPr/>
      <dgm:t>
        <a:bodyPr/>
        <a:lstStyle/>
        <a:p>
          <a:endParaRPr lang="en-US"/>
        </a:p>
      </dgm:t>
    </dgm:pt>
    <dgm:pt modelId="{69BFF269-C7E8-45A7-B18A-C057149200C8}">
      <dgm:prSet phldrT="[Text]"/>
      <dgm:spPr/>
      <dgm:t>
        <a:bodyPr/>
        <a:lstStyle/>
        <a:p>
          <a:r>
            <a:rPr lang="en-US" dirty="0"/>
            <a:t>Filter resets when you log out</a:t>
          </a:r>
        </a:p>
      </dgm:t>
    </dgm:pt>
    <dgm:pt modelId="{2A989447-1C69-4B04-9267-D49F5D2EF3C2}" type="parTrans" cxnId="{468F875C-2468-494D-8050-11EB00654BF6}">
      <dgm:prSet/>
      <dgm:spPr/>
      <dgm:t>
        <a:bodyPr/>
        <a:lstStyle/>
        <a:p>
          <a:endParaRPr lang="en-US"/>
        </a:p>
      </dgm:t>
    </dgm:pt>
    <dgm:pt modelId="{79EFB0AC-CE9A-4004-A15F-F43FA658C640}" type="sibTrans" cxnId="{468F875C-2468-494D-8050-11EB00654BF6}">
      <dgm:prSet/>
      <dgm:spPr/>
      <dgm:t>
        <a:bodyPr/>
        <a:lstStyle/>
        <a:p>
          <a:endParaRPr lang="en-US"/>
        </a:p>
      </dgm:t>
    </dgm:pt>
    <dgm:pt modelId="{E19B89CD-629F-4CAB-97A8-54A9C40E566A}">
      <dgm:prSet phldrT="[Text]"/>
      <dgm:spPr/>
      <dgm:t>
        <a:bodyPr/>
        <a:lstStyle/>
        <a:p>
          <a:r>
            <a:rPr lang="en-US" dirty="0"/>
            <a:t>Temporarily displays results from a specific category of test reasons, like Spring or Fall</a:t>
          </a:r>
        </a:p>
      </dgm:t>
    </dgm:pt>
    <dgm:pt modelId="{A112C955-A326-4D05-A8B1-AA0E8674F87F}" type="parTrans" cxnId="{1EBBFB95-A3D5-40C7-B81A-B657E6EA64D2}">
      <dgm:prSet/>
      <dgm:spPr/>
      <dgm:t>
        <a:bodyPr/>
        <a:lstStyle/>
        <a:p>
          <a:endParaRPr lang="en-US"/>
        </a:p>
      </dgm:t>
    </dgm:pt>
    <dgm:pt modelId="{D5044899-7390-4CCF-9E2D-8AA113779A1A}" type="sibTrans" cxnId="{1EBBFB95-A3D5-40C7-B81A-B657E6EA64D2}">
      <dgm:prSet/>
      <dgm:spPr/>
      <dgm:t>
        <a:bodyPr/>
        <a:lstStyle/>
        <a:p>
          <a:endParaRPr lang="en-US"/>
        </a:p>
      </dgm:t>
    </dgm:pt>
    <dgm:pt modelId="{85EB5932-BE9B-481E-BBCA-909E567D55A0}">
      <dgm:prSet phldrT="[Text]"/>
      <dgm:spPr>
        <a:solidFill>
          <a:srgbClr val="007AA7"/>
        </a:solidFill>
      </dgm:spPr>
      <dgm:t>
        <a:bodyPr/>
        <a:lstStyle/>
        <a:p>
          <a:r>
            <a:rPr lang="en-US" dirty="0"/>
            <a:t>Filter by School</a:t>
          </a:r>
        </a:p>
      </dgm:t>
    </dgm:pt>
    <dgm:pt modelId="{4C023D94-2662-49BE-A00C-E76840F51768}" type="sibTrans" cxnId="{B67BDE1C-B1E1-4E2C-A79B-88F8C11DACEF}">
      <dgm:prSet/>
      <dgm:spPr/>
      <dgm:t>
        <a:bodyPr/>
        <a:lstStyle/>
        <a:p>
          <a:endParaRPr lang="en-US"/>
        </a:p>
      </dgm:t>
    </dgm:pt>
    <dgm:pt modelId="{26BAB269-723C-41F7-B035-3D61B4AAA42B}" type="parTrans" cxnId="{B67BDE1C-B1E1-4E2C-A79B-88F8C11DACEF}">
      <dgm:prSet/>
      <dgm:spPr/>
      <dgm:t>
        <a:bodyPr/>
        <a:lstStyle/>
        <a:p>
          <a:endParaRPr lang="en-US"/>
        </a:p>
      </dgm:t>
    </dgm:pt>
    <dgm:pt modelId="{FFC27318-E108-41F8-8B90-9C48F358466A}">
      <dgm:prSet phldrT="[Text]"/>
      <dgm:spPr/>
      <dgm:t>
        <a:bodyPr/>
        <a:lstStyle/>
        <a:p>
          <a:endParaRPr lang="en-US" dirty="0"/>
        </a:p>
      </dgm:t>
    </dgm:pt>
    <dgm:pt modelId="{BBAFFF19-A9B2-43E1-9F92-90A93FDB5EFB}" type="parTrans" cxnId="{15D825ED-2FFC-4238-9CB9-2A3E147BA3E6}">
      <dgm:prSet/>
      <dgm:spPr/>
      <dgm:t>
        <a:bodyPr/>
        <a:lstStyle/>
        <a:p>
          <a:endParaRPr lang="en-US"/>
        </a:p>
      </dgm:t>
    </dgm:pt>
    <dgm:pt modelId="{22B32F02-18C5-4336-BEBB-B1B472F79C1D}" type="sibTrans" cxnId="{15D825ED-2FFC-4238-9CB9-2A3E147BA3E6}">
      <dgm:prSet/>
      <dgm:spPr/>
      <dgm:t>
        <a:bodyPr/>
        <a:lstStyle/>
        <a:p>
          <a:endParaRPr lang="en-US"/>
        </a:p>
      </dgm:t>
    </dgm:pt>
    <dgm:pt modelId="{EFBB0F11-7005-40C8-B521-60B67C3C8B66}">
      <dgm:prSet phldrT="[Text]"/>
      <dgm:spPr/>
      <dgm:t>
        <a:bodyPr/>
        <a:lstStyle/>
        <a:p>
          <a:r>
            <a:rPr lang="en-US" dirty="0"/>
            <a:t>Filter panel (Performance on Tests report)</a:t>
          </a:r>
        </a:p>
      </dgm:t>
    </dgm:pt>
    <dgm:pt modelId="{5168BC25-F7CF-4266-80C6-8E3BA02A21B4}" type="parTrans" cxnId="{E0B1C4AA-5894-4562-9AB4-B26DBD8D6B37}">
      <dgm:prSet/>
      <dgm:spPr/>
      <dgm:t>
        <a:bodyPr/>
        <a:lstStyle/>
        <a:p>
          <a:endParaRPr lang="en-US"/>
        </a:p>
      </dgm:t>
    </dgm:pt>
    <dgm:pt modelId="{07E377B9-7C17-4A32-8621-BB4834CD4373}" type="sibTrans" cxnId="{E0B1C4AA-5894-4562-9AB4-B26DBD8D6B37}">
      <dgm:prSet/>
      <dgm:spPr/>
      <dgm:t>
        <a:bodyPr/>
        <a:lstStyle/>
        <a:p>
          <a:endParaRPr lang="en-US"/>
        </a:p>
      </dgm:t>
    </dgm:pt>
    <dgm:pt modelId="{95843DB9-C4FE-4790-A262-3923EFA91350}">
      <dgm:prSet phldrT="[Text]"/>
      <dgm:spPr/>
      <dgm:t>
        <a:bodyPr/>
        <a:lstStyle/>
        <a:p>
          <a:r>
            <a:rPr lang="en-US" dirty="0"/>
            <a:t>Temporarily displays results from a specific school</a:t>
          </a:r>
        </a:p>
      </dgm:t>
    </dgm:pt>
    <dgm:pt modelId="{0D30A3BA-4F94-4852-872D-A7581E0051BA}" type="parTrans" cxnId="{0BD0AE78-6097-46A4-B3C1-15DB1780839B}">
      <dgm:prSet/>
      <dgm:spPr/>
      <dgm:t>
        <a:bodyPr/>
        <a:lstStyle/>
        <a:p>
          <a:endParaRPr lang="en-US"/>
        </a:p>
      </dgm:t>
    </dgm:pt>
    <dgm:pt modelId="{52F3254D-BE80-48CE-B76C-80FD6646F171}" type="sibTrans" cxnId="{0BD0AE78-6097-46A4-B3C1-15DB1780839B}">
      <dgm:prSet/>
      <dgm:spPr/>
      <dgm:t>
        <a:bodyPr/>
        <a:lstStyle/>
        <a:p>
          <a:endParaRPr lang="en-US"/>
        </a:p>
      </dgm:t>
    </dgm:pt>
    <dgm:pt modelId="{816A9F47-BB1B-482E-B28F-C37C4B7A02B7}">
      <dgm:prSet phldrT="[Text]"/>
      <dgm:spPr/>
      <dgm:t>
        <a:bodyPr/>
        <a:lstStyle/>
        <a:p>
          <a:r>
            <a:rPr lang="en-US" dirty="0"/>
            <a:t>Filter resets when you log out</a:t>
          </a:r>
        </a:p>
      </dgm:t>
    </dgm:pt>
    <dgm:pt modelId="{6E4DF6E1-6B1C-4F16-9E93-54F091F3C342}" type="parTrans" cxnId="{A789EA73-EBF5-411E-82C0-8DD8DB9374CB}">
      <dgm:prSet/>
      <dgm:spPr/>
      <dgm:t>
        <a:bodyPr/>
        <a:lstStyle/>
        <a:p>
          <a:endParaRPr lang="en-US"/>
        </a:p>
      </dgm:t>
    </dgm:pt>
    <dgm:pt modelId="{1203D8D6-7599-4FF5-B02B-3449DDFD4178}" type="sibTrans" cxnId="{A789EA73-EBF5-411E-82C0-8DD8DB9374CB}">
      <dgm:prSet/>
      <dgm:spPr/>
      <dgm:t>
        <a:bodyPr/>
        <a:lstStyle/>
        <a:p>
          <a:endParaRPr lang="en-US"/>
        </a:p>
      </dgm:t>
    </dgm:pt>
    <dgm:pt modelId="{6998E36C-42F1-4A8B-9C11-45DCBF68F6AB}">
      <dgm:prSet phldrT="[Text]"/>
      <dgm:spPr/>
      <dgm:t>
        <a:bodyPr/>
        <a:lstStyle/>
        <a:p>
          <a:pPr>
            <a:buFontTx/>
            <a:buNone/>
          </a:pPr>
          <a:r>
            <a:rPr lang="en-US" dirty="0"/>
            <a:t>For teachers:</a:t>
          </a:r>
        </a:p>
      </dgm:t>
    </dgm:pt>
    <dgm:pt modelId="{A1FE249D-FA7B-448D-982E-08AB30175597}" type="parTrans" cxnId="{5B41444B-F721-4E82-9AEC-B62D80C83719}">
      <dgm:prSet/>
      <dgm:spPr/>
      <dgm:t>
        <a:bodyPr/>
        <a:lstStyle/>
        <a:p>
          <a:endParaRPr lang="en-US"/>
        </a:p>
      </dgm:t>
    </dgm:pt>
    <dgm:pt modelId="{7DAE5070-7AD3-4373-8A57-E7F039CB5BD0}" type="sibTrans" cxnId="{5B41444B-F721-4E82-9AEC-B62D80C83719}">
      <dgm:prSet/>
      <dgm:spPr/>
      <dgm:t>
        <a:bodyPr/>
        <a:lstStyle/>
        <a:p>
          <a:endParaRPr lang="en-US"/>
        </a:p>
      </dgm:t>
    </dgm:pt>
    <dgm:pt modelId="{F3370EF4-F0B8-4C5F-8B02-D5150C6B96A0}">
      <dgm:prSet phldrT="[Text]"/>
      <dgm:spPr/>
      <dgm:t>
        <a:bodyPr/>
        <a:lstStyle/>
        <a:p>
          <a:r>
            <a:rPr lang="en-US" dirty="0"/>
            <a:t>Note: Users above a teacher level will not see “select tests” and will have to defer to the teachers’ selections.</a:t>
          </a:r>
        </a:p>
      </dgm:t>
    </dgm:pt>
    <dgm:pt modelId="{2F61C646-DB5B-4258-A431-10B4D55D86B3}" type="parTrans" cxnId="{824B51F6-1EA1-4F2C-9C3E-CF489012FBA6}">
      <dgm:prSet/>
      <dgm:spPr/>
      <dgm:t>
        <a:bodyPr/>
        <a:lstStyle/>
        <a:p>
          <a:endParaRPr lang="en-US"/>
        </a:p>
      </dgm:t>
    </dgm:pt>
    <dgm:pt modelId="{A39E66B6-ADD5-4072-93D5-C39B2CB4AF95}" type="sibTrans" cxnId="{824B51F6-1EA1-4F2C-9C3E-CF489012FBA6}">
      <dgm:prSet/>
      <dgm:spPr/>
      <dgm:t>
        <a:bodyPr/>
        <a:lstStyle/>
        <a:p>
          <a:endParaRPr lang="en-US"/>
        </a:p>
      </dgm:t>
    </dgm:pt>
    <dgm:pt modelId="{887A9B2E-FAC3-4031-9236-2A0AB3CE5813}" type="pres">
      <dgm:prSet presAssocID="{B4480EBF-81A4-45C7-BDDD-ED5E76A96F67}" presName="Name0" presStyleCnt="0">
        <dgm:presLayoutVars>
          <dgm:dir/>
          <dgm:animLvl val="lvl"/>
          <dgm:resizeHandles val="exact"/>
        </dgm:presLayoutVars>
      </dgm:prSet>
      <dgm:spPr/>
    </dgm:pt>
    <dgm:pt modelId="{F93AFD88-2986-4535-86C1-D83CB6A68612}" type="pres">
      <dgm:prSet presAssocID="{C49A544F-A8A5-4145-802D-F20E2B3B3B12}" presName="composite" presStyleCnt="0"/>
      <dgm:spPr/>
    </dgm:pt>
    <dgm:pt modelId="{1B1CB7F7-ED4E-4692-BEBF-F63F5431E509}" type="pres">
      <dgm:prSet presAssocID="{C49A544F-A8A5-4145-802D-F20E2B3B3B12}" presName="parTx" presStyleLbl="alignNode1" presStyleIdx="0" presStyleCnt="6">
        <dgm:presLayoutVars>
          <dgm:chMax val="0"/>
          <dgm:chPref val="0"/>
          <dgm:bulletEnabled val="1"/>
        </dgm:presLayoutVars>
      </dgm:prSet>
      <dgm:spPr/>
    </dgm:pt>
    <dgm:pt modelId="{C861E067-8297-47E1-A0BC-575FD5325F82}" type="pres">
      <dgm:prSet presAssocID="{C49A544F-A8A5-4145-802D-F20E2B3B3B12}" presName="desTx" presStyleLbl="alignAccFollowNode1" presStyleIdx="0" presStyleCnt="6">
        <dgm:presLayoutVars>
          <dgm:bulletEnabled val="1"/>
        </dgm:presLayoutVars>
      </dgm:prSet>
      <dgm:spPr/>
    </dgm:pt>
    <dgm:pt modelId="{7B0EC9D1-A486-40D4-B378-E476C2F657CD}" type="pres">
      <dgm:prSet presAssocID="{F4B9173E-073D-4F6A-A186-73E9422F6C43}" presName="space" presStyleCnt="0"/>
      <dgm:spPr/>
    </dgm:pt>
    <dgm:pt modelId="{E3C5A588-6DE8-4B30-A39D-73B15CB0801D}" type="pres">
      <dgm:prSet presAssocID="{AC6AB864-65C0-4226-B636-818A17DE5DBD}" presName="composite" presStyleCnt="0"/>
      <dgm:spPr/>
    </dgm:pt>
    <dgm:pt modelId="{EEDF27F6-0B18-4AF1-8032-E5C43E61852C}" type="pres">
      <dgm:prSet presAssocID="{AC6AB864-65C0-4226-B636-818A17DE5DBD}" presName="parTx" presStyleLbl="alignNode1" presStyleIdx="1" presStyleCnt="6">
        <dgm:presLayoutVars>
          <dgm:chMax val="0"/>
          <dgm:chPref val="0"/>
          <dgm:bulletEnabled val="1"/>
        </dgm:presLayoutVars>
      </dgm:prSet>
      <dgm:spPr/>
    </dgm:pt>
    <dgm:pt modelId="{9D92AF06-6443-4C70-91E9-1B9817915D6B}" type="pres">
      <dgm:prSet presAssocID="{AC6AB864-65C0-4226-B636-818A17DE5DBD}" presName="desTx" presStyleLbl="alignAccFollowNode1" presStyleIdx="1" presStyleCnt="6">
        <dgm:presLayoutVars>
          <dgm:bulletEnabled val="1"/>
        </dgm:presLayoutVars>
      </dgm:prSet>
      <dgm:spPr/>
    </dgm:pt>
    <dgm:pt modelId="{E5414CBB-CCD1-4B63-800F-9199E1C2DB15}" type="pres">
      <dgm:prSet presAssocID="{01131D46-DCFF-4F23-9570-6A7566A61CB7}" presName="space" presStyleCnt="0"/>
      <dgm:spPr/>
    </dgm:pt>
    <dgm:pt modelId="{58BC1D64-FFFE-412A-876B-E2DD09185E6C}" type="pres">
      <dgm:prSet presAssocID="{50D21550-8727-46D0-8E9A-FAFBAE68131E}" presName="composite" presStyleCnt="0"/>
      <dgm:spPr/>
    </dgm:pt>
    <dgm:pt modelId="{C9C8E5A7-FC7B-4E7B-BA6E-3EC0E4434009}" type="pres">
      <dgm:prSet presAssocID="{50D21550-8727-46D0-8E9A-FAFBAE68131E}" presName="parTx" presStyleLbl="alignNode1" presStyleIdx="2" presStyleCnt="6">
        <dgm:presLayoutVars>
          <dgm:chMax val="0"/>
          <dgm:chPref val="0"/>
          <dgm:bulletEnabled val="1"/>
        </dgm:presLayoutVars>
      </dgm:prSet>
      <dgm:spPr/>
    </dgm:pt>
    <dgm:pt modelId="{3F6024F4-3545-44C1-AE10-2F0D7F763428}" type="pres">
      <dgm:prSet presAssocID="{50D21550-8727-46D0-8E9A-FAFBAE68131E}" presName="desTx" presStyleLbl="alignAccFollowNode1" presStyleIdx="2" presStyleCnt="6">
        <dgm:presLayoutVars>
          <dgm:bulletEnabled val="1"/>
        </dgm:presLayoutVars>
      </dgm:prSet>
      <dgm:spPr/>
    </dgm:pt>
    <dgm:pt modelId="{101F1058-5E31-403D-A021-2065DBA0C220}" type="pres">
      <dgm:prSet presAssocID="{17606D3C-D7CC-4A4C-BB57-EE3F6A4B3DF6}" presName="space" presStyleCnt="0"/>
      <dgm:spPr/>
    </dgm:pt>
    <dgm:pt modelId="{0F40367D-25CB-4013-9526-87663DB63788}" type="pres">
      <dgm:prSet presAssocID="{DBBF5067-D2B7-42A8-AC44-4EDF04703C6C}" presName="composite" presStyleCnt="0"/>
      <dgm:spPr/>
    </dgm:pt>
    <dgm:pt modelId="{8F053DE3-CBF4-486D-9CB3-6AA983CFF62D}" type="pres">
      <dgm:prSet presAssocID="{DBBF5067-D2B7-42A8-AC44-4EDF04703C6C}" presName="parTx" presStyleLbl="alignNode1" presStyleIdx="3" presStyleCnt="6" custLinFactX="9115" custLinFactNeighborX="100000" custLinFactNeighborY="1279">
        <dgm:presLayoutVars>
          <dgm:chMax val="0"/>
          <dgm:chPref val="0"/>
          <dgm:bulletEnabled val="1"/>
        </dgm:presLayoutVars>
      </dgm:prSet>
      <dgm:spPr/>
    </dgm:pt>
    <dgm:pt modelId="{36DC5623-7DAD-47E7-8A4A-880237119A9C}" type="pres">
      <dgm:prSet presAssocID="{DBBF5067-D2B7-42A8-AC44-4EDF04703C6C}" presName="desTx" presStyleLbl="alignAccFollowNode1" presStyleIdx="3" presStyleCnt="6" custLinFactX="9516" custLinFactNeighborX="100000" custLinFactNeighborY="784">
        <dgm:presLayoutVars>
          <dgm:bulletEnabled val="1"/>
        </dgm:presLayoutVars>
      </dgm:prSet>
      <dgm:spPr/>
    </dgm:pt>
    <dgm:pt modelId="{ABD3208E-7942-423C-AECE-1354A80A5718}" type="pres">
      <dgm:prSet presAssocID="{023854C9-B085-420C-9103-2C15C201AA8D}" presName="space" presStyleCnt="0"/>
      <dgm:spPr/>
    </dgm:pt>
    <dgm:pt modelId="{40672CDC-81E3-4BC3-9628-8FABB284FFF8}" type="pres">
      <dgm:prSet presAssocID="{38981BBC-672E-4E8B-9E9C-640299223287}" presName="composite" presStyleCnt="0"/>
      <dgm:spPr/>
    </dgm:pt>
    <dgm:pt modelId="{B6CE59EE-2734-413A-8A74-FF480C101972}" type="pres">
      <dgm:prSet presAssocID="{38981BBC-672E-4E8B-9E9C-640299223287}" presName="parTx" presStyleLbl="alignNode1" presStyleIdx="4" presStyleCnt="6" custLinFactX="-17628" custLinFactNeighborX="-100000" custLinFactNeighborY="1439">
        <dgm:presLayoutVars>
          <dgm:chMax val="0"/>
          <dgm:chPref val="0"/>
          <dgm:bulletEnabled val="1"/>
        </dgm:presLayoutVars>
      </dgm:prSet>
      <dgm:spPr/>
    </dgm:pt>
    <dgm:pt modelId="{A80C7B70-B064-48CA-BB25-A29FE3974044}" type="pres">
      <dgm:prSet presAssocID="{38981BBC-672E-4E8B-9E9C-640299223287}" presName="desTx" presStyleLbl="alignAccFollowNode1" presStyleIdx="4" presStyleCnt="6" custLinFactX="-17752" custLinFactNeighborX="-100000" custLinFactNeighborY="291">
        <dgm:presLayoutVars>
          <dgm:bulletEnabled val="1"/>
        </dgm:presLayoutVars>
      </dgm:prSet>
      <dgm:spPr/>
    </dgm:pt>
    <dgm:pt modelId="{9BF3039C-71FE-4A28-80BE-EC9FDEA4D4A8}" type="pres">
      <dgm:prSet presAssocID="{72667CB5-DC3D-4EBB-8A88-172CE6C04B84}" presName="space" presStyleCnt="0"/>
      <dgm:spPr/>
    </dgm:pt>
    <dgm:pt modelId="{4AEE46A2-E3A1-4637-911A-4887192BA9E2}" type="pres">
      <dgm:prSet presAssocID="{85EB5932-BE9B-481E-BBCA-909E567D55A0}" presName="composite" presStyleCnt="0"/>
      <dgm:spPr/>
    </dgm:pt>
    <dgm:pt modelId="{BFA6F56F-F0F7-4D48-889B-1E5A1594D39A}" type="pres">
      <dgm:prSet presAssocID="{85EB5932-BE9B-481E-BBCA-909E567D55A0}" presName="parTx" presStyleLbl="alignNode1" presStyleIdx="5" presStyleCnt="6">
        <dgm:presLayoutVars>
          <dgm:chMax val="0"/>
          <dgm:chPref val="0"/>
          <dgm:bulletEnabled val="1"/>
        </dgm:presLayoutVars>
      </dgm:prSet>
      <dgm:spPr/>
    </dgm:pt>
    <dgm:pt modelId="{ED1269B7-F8DF-42CB-9823-57599BEFF21E}" type="pres">
      <dgm:prSet presAssocID="{85EB5932-BE9B-481E-BBCA-909E567D55A0}" presName="desTx" presStyleLbl="alignAccFollowNode1" presStyleIdx="5" presStyleCnt="6">
        <dgm:presLayoutVars>
          <dgm:bulletEnabled val="1"/>
        </dgm:presLayoutVars>
      </dgm:prSet>
      <dgm:spPr/>
    </dgm:pt>
  </dgm:ptLst>
  <dgm:cxnLst>
    <dgm:cxn modelId="{AB2FB004-2355-4823-8541-738A794EBEE3}" srcId="{AC6AB864-65C0-4226-B636-818A17DE5DBD}" destId="{886E8BE8-A8D0-44C2-B532-87D3CA977A52}" srcOrd="2" destOrd="0" parTransId="{6BBBF1C5-5811-479C-BCF0-D4205C9C611A}" sibTransId="{C21DCDC9-381F-4FF0-9AF6-3BA67A1FB065}"/>
    <dgm:cxn modelId="{3DFE2A08-009A-4278-86F3-B8C68E98368F}" srcId="{AC6AB864-65C0-4226-B636-818A17DE5DBD}" destId="{E3629894-5B80-4904-9644-87746139274E}" srcOrd="3" destOrd="0" parTransId="{0A04194D-0C20-41EF-88BB-19ACF1D41E88}" sibTransId="{2EA3446B-3554-4B16-881F-1BB24C1388FC}"/>
    <dgm:cxn modelId="{F0D6080B-CBA6-48AA-A197-CB316C5C9AC3}" type="presOf" srcId="{85EB5932-BE9B-481E-BBCA-909E567D55A0}" destId="{BFA6F56F-F0F7-4D48-889B-1E5A1594D39A}" srcOrd="0" destOrd="0" presId="urn:microsoft.com/office/officeart/2005/8/layout/hList1"/>
    <dgm:cxn modelId="{8D1C910C-1857-4BE1-89C0-DD89ACA95FC8}" srcId="{50D21550-8727-46D0-8E9A-FAFBAE68131E}" destId="{56C8A507-0D3D-4613-8058-17DEE5DC5A6C}" srcOrd="1" destOrd="0" parTransId="{D50553D1-3C17-4C3F-9773-36B6DC2C88AD}" sibTransId="{4244C510-0FC5-4F4C-9705-2A3452CC9B7D}"/>
    <dgm:cxn modelId="{6FF50D0E-C478-45DA-88BB-68C2A73B496E}" type="presOf" srcId="{6602001D-2484-4544-8AA1-4253C79024D7}" destId="{C861E067-8297-47E1-A0BC-575FD5325F82}" srcOrd="0" destOrd="1" presId="urn:microsoft.com/office/officeart/2005/8/layout/hList1"/>
    <dgm:cxn modelId="{35745616-31FD-4F90-9CA1-704C146332D7}" type="presOf" srcId="{69BFF269-C7E8-45A7-B18A-C057149200C8}" destId="{3F6024F4-3545-44C1-AE10-2F0D7F763428}" srcOrd="0" destOrd="3" presId="urn:microsoft.com/office/officeart/2005/8/layout/hList1"/>
    <dgm:cxn modelId="{C8A2BF19-0AA4-4073-BC4C-E3653329F698}" type="presOf" srcId="{56C8A507-0D3D-4613-8058-17DEE5DC5A6C}" destId="{3F6024F4-3545-44C1-AE10-2F0D7F763428}" srcOrd="0" destOrd="1" presId="urn:microsoft.com/office/officeart/2005/8/layout/hList1"/>
    <dgm:cxn modelId="{9EF7C61C-B6F8-4501-A931-334F315D146A}" type="presOf" srcId="{C49A544F-A8A5-4145-802D-F20E2B3B3B12}" destId="{1B1CB7F7-ED4E-4692-BEBF-F63F5431E509}" srcOrd="0" destOrd="0" presId="urn:microsoft.com/office/officeart/2005/8/layout/hList1"/>
    <dgm:cxn modelId="{B67BDE1C-B1E1-4E2C-A79B-88F8C11DACEF}" srcId="{B4480EBF-81A4-45C7-BDDD-ED5E76A96F67}" destId="{85EB5932-BE9B-481E-BBCA-909E567D55A0}" srcOrd="5" destOrd="0" parTransId="{26BAB269-723C-41F7-B035-3D61B4AAA42B}" sibTransId="{4C023D94-2662-49BE-A00C-E76840F51768}"/>
    <dgm:cxn modelId="{61BE451F-DA8E-43D5-8E4C-E926B6CB868E}" srcId="{38981BBC-672E-4E8B-9E9C-640299223287}" destId="{5BC17918-CD60-417B-81CD-68EDD30F1826}" srcOrd="3" destOrd="0" parTransId="{F1E0788C-1973-4A1D-AD89-8DA64707D8D0}" sibTransId="{D5B39059-241E-4DCE-BFB0-47F1871002C9}"/>
    <dgm:cxn modelId="{EEA36C22-F55A-4443-9C40-7D06CFFEE029}" type="presOf" srcId="{E412B38F-3939-41D5-A662-8884F268132A}" destId="{36DC5623-7DAD-47E7-8A4A-880237119A9C}" srcOrd="0" destOrd="0" presId="urn:microsoft.com/office/officeart/2005/8/layout/hList1"/>
    <dgm:cxn modelId="{E584062B-3ABF-4EDC-B97B-0CEE260EC7ED}" type="presOf" srcId="{5946CD15-563C-438B-B985-C4C6430F8AEB}" destId="{A80C7B70-B064-48CA-BB25-A29FE3974044}" srcOrd="0" destOrd="0" presId="urn:microsoft.com/office/officeart/2005/8/layout/hList1"/>
    <dgm:cxn modelId="{A2C2222E-6F99-443A-A312-A51A3623A224}" srcId="{DBBF5067-D2B7-42A8-AC44-4EDF04703C6C}" destId="{82CA92AF-6B12-449F-B13D-E638BB99CF44}" srcOrd="3" destOrd="0" parTransId="{06A85F95-95C1-4104-A414-74A02891F380}" sibTransId="{808519EE-DA2E-4112-BC7C-6988D786EE42}"/>
    <dgm:cxn modelId="{E44EC12F-A73E-43B2-9B12-78CC243D2E70}" srcId="{50D21550-8727-46D0-8E9A-FAFBAE68131E}" destId="{EFBEA6E6-A750-42F6-9AB7-3C9663E84C07}" srcOrd="2" destOrd="0" parTransId="{54C527E2-039E-46CC-83D0-C941A69206AA}" sibTransId="{2B3C8B78-38A1-48EB-B246-B9DB78E78E05}"/>
    <dgm:cxn modelId="{2099FC37-5BDE-4FE8-9C74-AFA617E23E19}" srcId="{38981BBC-672E-4E8B-9E9C-640299223287}" destId="{5946CD15-563C-438B-B985-C4C6430F8AEB}" srcOrd="0" destOrd="0" parTransId="{692C7AF1-A42B-4A96-828F-2BF2ACD6151C}" sibTransId="{E79DC320-4864-4B9F-B200-342B5696B140}"/>
    <dgm:cxn modelId="{2B05D63C-578A-4F1D-9CF8-0DD55893CE55}" type="presOf" srcId="{FFC27318-E108-41F8-8B90-9C48F358466A}" destId="{ED1269B7-F8DF-42CB-9823-57599BEFF21E}" srcOrd="0" destOrd="4" presId="urn:microsoft.com/office/officeart/2005/8/layout/hList1"/>
    <dgm:cxn modelId="{8A70673E-5814-4D68-B62D-8D4D2D74AC23}" type="presOf" srcId="{1F5C276F-6515-4441-801D-C89BDDD70613}" destId="{36DC5623-7DAD-47E7-8A4A-880237119A9C}" srcOrd="0" destOrd="2" presId="urn:microsoft.com/office/officeart/2005/8/layout/hList1"/>
    <dgm:cxn modelId="{468F875C-2468-494D-8050-11EB00654BF6}" srcId="{50D21550-8727-46D0-8E9A-FAFBAE68131E}" destId="{69BFF269-C7E8-45A7-B18A-C057149200C8}" srcOrd="3" destOrd="0" parTransId="{2A989447-1C69-4B04-9267-D49F5D2EF3C2}" sibTransId="{79EFB0AC-CE9A-4004-A15F-F43FA658C640}"/>
    <dgm:cxn modelId="{7CB92C5F-9850-4590-AB46-11628D65F04C}" type="presOf" srcId="{AC6AB864-65C0-4226-B636-818A17DE5DBD}" destId="{EEDF27F6-0B18-4AF1-8032-E5C43E61852C}" srcOrd="0" destOrd="0" presId="urn:microsoft.com/office/officeart/2005/8/layout/hList1"/>
    <dgm:cxn modelId="{C2FF9341-5315-4168-8C81-ECA70FA2EDF4}" type="presOf" srcId="{E3629894-5B80-4904-9644-87746139274E}" destId="{9D92AF06-6443-4C70-91E9-1B9817915D6B}" srcOrd="0" destOrd="3" presId="urn:microsoft.com/office/officeart/2005/8/layout/hList1"/>
    <dgm:cxn modelId="{180E2543-16BF-4EC5-90A1-B72AF18D9B01}" srcId="{DBBF5067-D2B7-42A8-AC44-4EDF04703C6C}" destId="{E412B38F-3939-41D5-A662-8884F268132A}" srcOrd="0" destOrd="0" parTransId="{12814EE5-7DC7-4DE3-B44D-5FACF6B071B4}" sibTransId="{A520407D-FF51-4441-BC22-A3C89C0B74FB}"/>
    <dgm:cxn modelId="{67B83D68-E722-42BD-8AC7-71CE06A42E38}" type="presOf" srcId="{F3370EF4-F0B8-4C5F-8B02-D5150C6B96A0}" destId="{9D92AF06-6443-4C70-91E9-1B9817915D6B}" srcOrd="0" destOrd="4" presId="urn:microsoft.com/office/officeart/2005/8/layout/hList1"/>
    <dgm:cxn modelId="{E0F54648-6A54-46CF-A256-1B14A3888706}" type="presOf" srcId="{82CA92AF-6B12-449F-B13D-E638BB99CF44}" destId="{36DC5623-7DAD-47E7-8A4A-880237119A9C}" srcOrd="0" destOrd="3" presId="urn:microsoft.com/office/officeart/2005/8/layout/hList1"/>
    <dgm:cxn modelId="{0C4C3A4B-186A-449A-A6C3-95F61EF45D64}" type="presOf" srcId="{38981BBC-672E-4E8B-9E9C-640299223287}" destId="{B6CE59EE-2734-413A-8A74-FF480C101972}" srcOrd="0" destOrd="0" presId="urn:microsoft.com/office/officeart/2005/8/layout/hList1"/>
    <dgm:cxn modelId="{5B41444B-F721-4E82-9AEC-B62D80C83719}" srcId="{C49A544F-A8A5-4145-802D-F20E2B3B3B12}" destId="{6998E36C-42F1-4A8B-9C11-45DCBF68F6AB}" srcOrd="0" destOrd="0" parTransId="{A1FE249D-FA7B-448D-982E-08AB30175597}" sibTransId="{7DAE5070-7AD3-4373-8A57-E7F039CB5BD0}"/>
    <dgm:cxn modelId="{854FC94B-B64D-45C7-82DF-C297EA160CC7}" type="presOf" srcId="{B4480EBF-81A4-45C7-BDDD-ED5E76A96F67}" destId="{887A9B2E-FAC3-4031-9236-2A0AB3CE5813}" srcOrd="0" destOrd="0" presId="urn:microsoft.com/office/officeart/2005/8/layout/hList1"/>
    <dgm:cxn modelId="{4F96846D-A920-4908-BA96-9A33ED7C255E}" type="presOf" srcId="{A16D8C10-2C47-43AE-A329-66033D655B71}" destId="{A80C7B70-B064-48CA-BB25-A29FE3974044}" srcOrd="0" destOrd="1" presId="urn:microsoft.com/office/officeart/2005/8/layout/hList1"/>
    <dgm:cxn modelId="{30062F71-D05F-4505-A981-E4BFF51677D2}" srcId="{38981BBC-672E-4E8B-9E9C-640299223287}" destId="{A16D8C10-2C47-43AE-A329-66033D655B71}" srcOrd="1" destOrd="0" parTransId="{D7FA19E7-1233-4A77-99CD-518588281756}" sibTransId="{5ACBEA29-AB90-4F8A-BA77-2EB06E02CE01}"/>
    <dgm:cxn modelId="{0F05EB51-C79A-484C-863B-33BFED213174}" srcId="{B4480EBF-81A4-45C7-BDDD-ED5E76A96F67}" destId="{DBBF5067-D2B7-42A8-AC44-4EDF04703C6C}" srcOrd="3" destOrd="0" parTransId="{53B37B64-8458-4D04-A375-995702D79ECD}" sibTransId="{023854C9-B085-420C-9103-2C15C201AA8D}"/>
    <dgm:cxn modelId="{A789EA73-EBF5-411E-82C0-8DD8DB9374CB}" srcId="{85EB5932-BE9B-481E-BBCA-909E567D55A0}" destId="{816A9F47-BB1B-482E-B28F-C37C4B7A02B7}" srcOrd="3" destOrd="0" parTransId="{6E4DF6E1-6B1C-4F16-9E93-54F091F3C342}" sibTransId="{1203D8D6-7599-4FF5-B02B-3449DDFD4178}"/>
    <dgm:cxn modelId="{115EFD77-C13B-4DC0-9091-B9F513502A68}" type="presOf" srcId="{F3AFF664-6FBB-4E37-BFF2-86AFDED84BD4}" destId="{36DC5623-7DAD-47E7-8A4A-880237119A9C}" srcOrd="0" destOrd="1" presId="urn:microsoft.com/office/officeart/2005/8/layout/hList1"/>
    <dgm:cxn modelId="{A9661A58-4582-48C1-97DD-BE23AEE3B366}" type="presOf" srcId="{95843DB9-C4FE-4790-A262-3923EFA91350}" destId="{ED1269B7-F8DF-42CB-9823-57599BEFF21E}" srcOrd="0" destOrd="2" presId="urn:microsoft.com/office/officeart/2005/8/layout/hList1"/>
    <dgm:cxn modelId="{0BD0AE78-6097-46A4-B3C1-15DB1780839B}" srcId="{85EB5932-BE9B-481E-BBCA-909E567D55A0}" destId="{95843DB9-C4FE-4790-A262-3923EFA91350}" srcOrd="2" destOrd="0" parTransId="{0D30A3BA-4F94-4852-872D-A7581E0051BA}" sibTransId="{52F3254D-BE80-48CE-B76C-80FD6646F171}"/>
    <dgm:cxn modelId="{180DE25A-3A73-4835-B6E3-C64CEDD422C0}" type="presOf" srcId="{50D21550-8727-46D0-8E9A-FAFBAE68131E}" destId="{C9C8E5A7-FC7B-4E7B-BA6E-3EC0E4434009}" srcOrd="0" destOrd="0" presId="urn:microsoft.com/office/officeart/2005/8/layout/hList1"/>
    <dgm:cxn modelId="{53234588-036B-4435-AADC-968E91437C41}" type="presOf" srcId="{9939EB5F-3314-47DC-B9B1-9E00340051EB}" destId="{ED1269B7-F8DF-42CB-9823-57599BEFF21E}" srcOrd="0" destOrd="0" presId="urn:microsoft.com/office/officeart/2005/8/layout/hList1"/>
    <dgm:cxn modelId="{E817868E-2D1F-44D3-8D5A-AAD8E0B6930A}" srcId="{DBBF5067-D2B7-42A8-AC44-4EDF04703C6C}" destId="{F3AFF664-6FBB-4E37-BFF2-86AFDED84BD4}" srcOrd="1" destOrd="0" parTransId="{5A797275-4D57-42DD-AB10-2621A2E64F61}" sibTransId="{D21E1543-8E88-4AC1-8D32-0FA956B3BD0B}"/>
    <dgm:cxn modelId="{1EBBFB95-A3D5-40C7-B81A-B657E6EA64D2}" srcId="{38981BBC-672E-4E8B-9E9C-640299223287}" destId="{E19B89CD-629F-4CAB-97A8-54A9C40E566A}" srcOrd="2" destOrd="0" parTransId="{A112C955-A326-4D05-A8B1-AA0E8674F87F}" sibTransId="{D5044899-7390-4CCF-9E2D-8AA113779A1A}"/>
    <dgm:cxn modelId="{6D5327A4-3235-4999-BF81-48F9D352B39F}" type="presOf" srcId="{DBBF5067-D2B7-42A8-AC44-4EDF04703C6C}" destId="{8F053DE3-CBF4-486D-9CB3-6AA983CFF62D}" srcOrd="0" destOrd="0" presId="urn:microsoft.com/office/officeart/2005/8/layout/hList1"/>
    <dgm:cxn modelId="{301132A4-148E-40E3-84AB-A7F15DB1F6EF}" srcId="{C49A544F-A8A5-4145-802D-F20E2B3B3B12}" destId="{CEC679A7-3260-40C7-84FA-DBA95BE54C2D}" srcOrd="3" destOrd="0" parTransId="{3C8DAF3A-12DD-456E-B680-DF239A7F07EF}" sibTransId="{76817463-1D6E-45A7-8382-AB36E941AAAB}"/>
    <dgm:cxn modelId="{B06FE8A5-AC36-424A-92AD-1C95F0F003E0}" srcId="{AC6AB864-65C0-4226-B636-818A17DE5DBD}" destId="{C48ED6FE-5650-4506-A0AF-C7BE7B1DE249}" srcOrd="0" destOrd="0" parTransId="{3EDF4C0E-1B6F-4A73-A001-1256E55C56E2}" sibTransId="{1D160497-B417-4476-BE32-30F9FB3D1A96}"/>
    <dgm:cxn modelId="{383733A6-759E-41F4-B7A3-5FD45A8CDE6B}" type="presOf" srcId="{C48ED6FE-5650-4506-A0AF-C7BE7B1DE249}" destId="{9D92AF06-6443-4C70-91E9-1B9817915D6B}" srcOrd="0" destOrd="0" presId="urn:microsoft.com/office/officeart/2005/8/layout/hList1"/>
    <dgm:cxn modelId="{7BB503AA-8934-4A60-A523-3C6E8CB3952A}" type="presOf" srcId="{CEC679A7-3260-40C7-84FA-DBA95BE54C2D}" destId="{C861E067-8297-47E1-A0BC-575FD5325F82}" srcOrd="0" destOrd="3" presId="urn:microsoft.com/office/officeart/2005/8/layout/hList1"/>
    <dgm:cxn modelId="{E0B1C4AA-5894-4562-9AB4-B26DBD8D6B37}" srcId="{85EB5932-BE9B-481E-BBCA-909E567D55A0}" destId="{EFBB0F11-7005-40C8-B521-60B67C3C8B66}" srcOrd="1" destOrd="0" parTransId="{5168BC25-F7CF-4266-80C6-8E3BA02A21B4}" sibTransId="{07E377B9-7C17-4A32-8621-BB4834CD4373}"/>
    <dgm:cxn modelId="{5054D9AF-5D49-4276-BF7F-7D7826CB2F5F}" srcId="{B4480EBF-81A4-45C7-BDDD-ED5E76A96F67}" destId="{50D21550-8727-46D0-8E9A-FAFBAE68131E}" srcOrd="2" destOrd="0" parTransId="{430E1069-F0FE-442A-BC24-E2252AAB6D57}" sibTransId="{17606D3C-D7CC-4A4C-BB57-EE3F6A4B3DF6}"/>
    <dgm:cxn modelId="{DF7E41B5-FD86-487B-B159-54911C8CFE51}" srcId="{85EB5932-BE9B-481E-BBCA-909E567D55A0}" destId="{9939EB5F-3314-47DC-B9B1-9E00340051EB}" srcOrd="0" destOrd="0" parTransId="{F695BA48-C5AA-4A42-90E4-0E8730B72DEC}" sibTransId="{FEAFC109-C285-4838-A059-824E846C652B}"/>
    <dgm:cxn modelId="{72D515BB-177A-4902-9E20-BEC4631B6A36}" srcId="{B4480EBF-81A4-45C7-BDDD-ED5E76A96F67}" destId="{38981BBC-672E-4E8B-9E9C-640299223287}" srcOrd="4" destOrd="0" parTransId="{26EADD23-1092-4DEC-8252-EDD4D60D6F9C}" sibTransId="{72667CB5-DC3D-4EBB-8A88-172CE6C04B84}"/>
    <dgm:cxn modelId="{063E29BF-7E1A-48C2-A27B-B8BA025697FF}" type="presOf" srcId="{E19B89CD-629F-4CAB-97A8-54A9C40E566A}" destId="{A80C7B70-B064-48CA-BB25-A29FE3974044}" srcOrd="0" destOrd="2" presId="urn:microsoft.com/office/officeart/2005/8/layout/hList1"/>
    <dgm:cxn modelId="{59C1ADC2-D01D-4F59-8DDD-B48955F393DF}" type="presOf" srcId="{7D0AF842-0D91-4DAD-B6CA-1BFB11BB6A2E}" destId="{C861E067-8297-47E1-A0BC-575FD5325F82}" srcOrd="0" destOrd="2" presId="urn:microsoft.com/office/officeart/2005/8/layout/hList1"/>
    <dgm:cxn modelId="{E1B2C5C6-2D03-4706-8CF8-E223F524E901}" type="presOf" srcId="{EFBEA6E6-A750-42F6-9AB7-3C9663E84C07}" destId="{3F6024F4-3545-44C1-AE10-2F0D7F763428}" srcOrd="0" destOrd="2" presId="urn:microsoft.com/office/officeart/2005/8/layout/hList1"/>
    <dgm:cxn modelId="{3B9519C9-2A89-4277-A17E-C9509283E98B}" srcId="{B4480EBF-81A4-45C7-BDDD-ED5E76A96F67}" destId="{C49A544F-A8A5-4145-802D-F20E2B3B3B12}" srcOrd="0" destOrd="0" parTransId="{8398B527-4A72-4FC4-8BF1-DCAF47C1E310}" sibTransId="{F4B9173E-073D-4F6A-A186-73E9422F6C43}"/>
    <dgm:cxn modelId="{4786D6D2-0FBB-49D9-92D2-E9BB5044EBE9}" srcId="{C49A544F-A8A5-4145-802D-F20E2B3B3B12}" destId="{7D0AF842-0D91-4DAD-B6CA-1BFB11BB6A2E}" srcOrd="2" destOrd="0" parTransId="{A0BBF860-8FF1-448F-8ADE-BD45FB2079FF}" sibTransId="{27A5C286-F4C8-4E17-B27F-E3B97A99B706}"/>
    <dgm:cxn modelId="{3AEB64D3-E5B3-4B57-9748-116AD8CA52A4}" type="presOf" srcId="{FC8C002C-4499-4FDE-AE44-9F37A43D8B5C}" destId="{3F6024F4-3545-44C1-AE10-2F0D7F763428}" srcOrd="0" destOrd="0" presId="urn:microsoft.com/office/officeart/2005/8/layout/hList1"/>
    <dgm:cxn modelId="{CD7E6AD4-D9B1-4591-AF71-FEB2C82E8357}" type="presOf" srcId="{EFBB0F11-7005-40C8-B521-60B67C3C8B66}" destId="{ED1269B7-F8DF-42CB-9823-57599BEFF21E}" srcOrd="0" destOrd="1" presId="urn:microsoft.com/office/officeart/2005/8/layout/hList1"/>
    <dgm:cxn modelId="{B8B7E6DB-9251-4D11-B8D5-E31A3ACC9192}" srcId="{B4480EBF-81A4-45C7-BDDD-ED5E76A96F67}" destId="{AC6AB864-65C0-4226-B636-818A17DE5DBD}" srcOrd="1" destOrd="0" parTransId="{446CDA2A-A3EC-4667-AD4C-94AB90DBE6AE}" sibTransId="{01131D46-DCFF-4F23-9570-6A7566A61CB7}"/>
    <dgm:cxn modelId="{41AE93DF-688A-4583-A4BD-ECD6CB1C39D8}" type="presOf" srcId="{886E8BE8-A8D0-44C2-B532-87D3CA977A52}" destId="{9D92AF06-6443-4C70-91E9-1B9817915D6B}" srcOrd="0" destOrd="2" presId="urn:microsoft.com/office/officeart/2005/8/layout/hList1"/>
    <dgm:cxn modelId="{FBE84AE1-2ECF-41CB-A796-A79D4225D5F4}" type="presOf" srcId="{F1B21F4A-A200-4DCD-ABCA-5E58D891898C}" destId="{9D92AF06-6443-4C70-91E9-1B9817915D6B}" srcOrd="0" destOrd="1" presId="urn:microsoft.com/office/officeart/2005/8/layout/hList1"/>
    <dgm:cxn modelId="{229CE0E1-C75A-4813-8354-741017B2D1F0}" srcId="{50D21550-8727-46D0-8E9A-FAFBAE68131E}" destId="{FC8C002C-4499-4FDE-AE44-9F37A43D8B5C}" srcOrd="0" destOrd="0" parTransId="{8B680ED8-9618-4B57-9D84-8AE273BB7D51}" sibTransId="{037B121D-DC53-4BB1-820A-2229DDA76BC0}"/>
    <dgm:cxn modelId="{EEA2DEE2-E27E-46B0-A838-8E99F1F8AB41}" type="presOf" srcId="{6998E36C-42F1-4A8B-9C11-45DCBF68F6AB}" destId="{C861E067-8297-47E1-A0BC-575FD5325F82}" srcOrd="0" destOrd="0" presId="urn:microsoft.com/office/officeart/2005/8/layout/hList1"/>
    <dgm:cxn modelId="{32FC3FE8-3F0D-42D2-9FA2-A43121926A9E}" type="presOf" srcId="{5BC17918-CD60-417B-81CD-68EDD30F1826}" destId="{A80C7B70-B064-48CA-BB25-A29FE3974044}" srcOrd="0" destOrd="3" presId="urn:microsoft.com/office/officeart/2005/8/layout/hList1"/>
    <dgm:cxn modelId="{AA5AC9E8-ADC5-46D7-B0A4-FB50358B2E1F}" type="presOf" srcId="{816A9F47-BB1B-482E-B28F-C37C4B7A02B7}" destId="{ED1269B7-F8DF-42CB-9823-57599BEFF21E}" srcOrd="0" destOrd="3" presId="urn:microsoft.com/office/officeart/2005/8/layout/hList1"/>
    <dgm:cxn modelId="{15D825ED-2FFC-4238-9CB9-2A3E147BA3E6}" srcId="{85EB5932-BE9B-481E-BBCA-909E567D55A0}" destId="{FFC27318-E108-41F8-8B90-9C48F358466A}" srcOrd="4" destOrd="0" parTransId="{BBAFFF19-A9B2-43E1-9F92-90A93FDB5EFB}" sibTransId="{22B32F02-18C5-4336-BEBB-B1B472F79C1D}"/>
    <dgm:cxn modelId="{5496A5EF-881C-471D-8B2A-E4119A78FD1A}" srcId="{DBBF5067-D2B7-42A8-AC44-4EDF04703C6C}" destId="{1F5C276F-6515-4441-801D-C89BDDD70613}" srcOrd="2" destOrd="0" parTransId="{7B6206BF-5227-4455-95E9-6A1F81B81423}" sibTransId="{73F658F8-1381-4FDE-928A-BA402F1E953F}"/>
    <dgm:cxn modelId="{A3129DF0-D7E5-4EE9-88F3-7BD4D0C3D193}" srcId="{C49A544F-A8A5-4145-802D-F20E2B3B3B12}" destId="{6602001D-2484-4544-8AA1-4253C79024D7}" srcOrd="1" destOrd="0" parTransId="{76C26A6C-FA58-4210-BFB9-9D071CC2951D}" sibTransId="{32278892-B594-42F7-BC08-1D87F706813F}"/>
    <dgm:cxn modelId="{824B51F6-1EA1-4F2C-9C3E-CF489012FBA6}" srcId="{AC6AB864-65C0-4226-B636-818A17DE5DBD}" destId="{F3370EF4-F0B8-4C5F-8B02-D5150C6B96A0}" srcOrd="4" destOrd="0" parTransId="{2F61C646-DB5B-4258-A431-10B4D55D86B3}" sibTransId="{A39E66B6-ADD5-4072-93D5-C39B2CB4AF95}"/>
    <dgm:cxn modelId="{9897C4F9-2FD8-40F4-B555-0458F6BA423C}" srcId="{AC6AB864-65C0-4226-B636-818A17DE5DBD}" destId="{F1B21F4A-A200-4DCD-ABCA-5E58D891898C}" srcOrd="1" destOrd="0" parTransId="{B8168E1C-75F5-4883-8895-E7075F89F79D}" sibTransId="{A66BE7DA-518E-40CD-8D51-7F9438721046}"/>
    <dgm:cxn modelId="{99BC2588-C2AF-4523-9542-CCA6EA30FC25}" type="presParOf" srcId="{887A9B2E-FAC3-4031-9236-2A0AB3CE5813}" destId="{F93AFD88-2986-4535-86C1-D83CB6A68612}" srcOrd="0" destOrd="0" presId="urn:microsoft.com/office/officeart/2005/8/layout/hList1"/>
    <dgm:cxn modelId="{A4949CCD-E55B-4C5F-B50C-56F99D83AA19}" type="presParOf" srcId="{F93AFD88-2986-4535-86C1-D83CB6A68612}" destId="{1B1CB7F7-ED4E-4692-BEBF-F63F5431E509}" srcOrd="0" destOrd="0" presId="urn:microsoft.com/office/officeart/2005/8/layout/hList1"/>
    <dgm:cxn modelId="{9FA36E02-26CC-4905-BD0E-0D132D758AAD}" type="presParOf" srcId="{F93AFD88-2986-4535-86C1-D83CB6A68612}" destId="{C861E067-8297-47E1-A0BC-575FD5325F82}" srcOrd="1" destOrd="0" presId="urn:microsoft.com/office/officeart/2005/8/layout/hList1"/>
    <dgm:cxn modelId="{E6807F78-133B-483C-A7EA-552616A1A5BF}" type="presParOf" srcId="{887A9B2E-FAC3-4031-9236-2A0AB3CE5813}" destId="{7B0EC9D1-A486-40D4-B378-E476C2F657CD}" srcOrd="1" destOrd="0" presId="urn:microsoft.com/office/officeart/2005/8/layout/hList1"/>
    <dgm:cxn modelId="{136891A5-AE94-4C73-8D28-CCDA76217189}" type="presParOf" srcId="{887A9B2E-FAC3-4031-9236-2A0AB3CE5813}" destId="{E3C5A588-6DE8-4B30-A39D-73B15CB0801D}" srcOrd="2" destOrd="0" presId="urn:microsoft.com/office/officeart/2005/8/layout/hList1"/>
    <dgm:cxn modelId="{6003952B-CAD1-4A08-A848-B55882A32AC1}" type="presParOf" srcId="{E3C5A588-6DE8-4B30-A39D-73B15CB0801D}" destId="{EEDF27F6-0B18-4AF1-8032-E5C43E61852C}" srcOrd="0" destOrd="0" presId="urn:microsoft.com/office/officeart/2005/8/layout/hList1"/>
    <dgm:cxn modelId="{5C0ED8C3-2684-416F-8925-A6B5BA657427}" type="presParOf" srcId="{E3C5A588-6DE8-4B30-A39D-73B15CB0801D}" destId="{9D92AF06-6443-4C70-91E9-1B9817915D6B}" srcOrd="1" destOrd="0" presId="urn:microsoft.com/office/officeart/2005/8/layout/hList1"/>
    <dgm:cxn modelId="{71EA9F5E-4FED-4453-9313-C177F883CBCD}" type="presParOf" srcId="{887A9B2E-FAC3-4031-9236-2A0AB3CE5813}" destId="{E5414CBB-CCD1-4B63-800F-9199E1C2DB15}" srcOrd="3" destOrd="0" presId="urn:microsoft.com/office/officeart/2005/8/layout/hList1"/>
    <dgm:cxn modelId="{A2B67F8D-8D22-4853-9329-0A6724AE34F0}" type="presParOf" srcId="{887A9B2E-FAC3-4031-9236-2A0AB3CE5813}" destId="{58BC1D64-FFFE-412A-876B-E2DD09185E6C}" srcOrd="4" destOrd="0" presId="urn:microsoft.com/office/officeart/2005/8/layout/hList1"/>
    <dgm:cxn modelId="{E5CA8AF0-1E8C-4BC4-A6C1-97CF207BAC4D}" type="presParOf" srcId="{58BC1D64-FFFE-412A-876B-E2DD09185E6C}" destId="{C9C8E5A7-FC7B-4E7B-BA6E-3EC0E4434009}" srcOrd="0" destOrd="0" presId="urn:microsoft.com/office/officeart/2005/8/layout/hList1"/>
    <dgm:cxn modelId="{FA23D7FA-18F3-4C58-B87D-25BB6BEDDD4C}" type="presParOf" srcId="{58BC1D64-FFFE-412A-876B-E2DD09185E6C}" destId="{3F6024F4-3545-44C1-AE10-2F0D7F763428}" srcOrd="1" destOrd="0" presId="urn:microsoft.com/office/officeart/2005/8/layout/hList1"/>
    <dgm:cxn modelId="{D6083AA1-AF37-41D4-BC06-6889602C3F1E}" type="presParOf" srcId="{887A9B2E-FAC3-4031-9236-2A0AB3CE5813}" destId="{101F1058-5E31-403D-A021-2065DBA0C220}" srcOrd="5" destOrd="0" presId="urn:microsoft.com/office/officeart/2005/8/layout/hList1"/>
    <dgm:cxn modelId="{65469484-A80C-465D-9ADD-72A486D32FBD}" type="presParOf" srcId="{887A9B2E-FAC3-4031-9236-2A0AB3CE5813}" destId="{0F40367D-25CB-4013-9526-87663DB63788}" srcOrd="6" destOrd="0" presId="urn:microsoft.com/office/officeart/2005/8/layout/hList1"/>
    <dgm:cxn modelId="{194796A7-E444-464E-BB0E-C16675F81F9B}" type="presParOf" srcId="{0F40367D-25CB-4013-9526-87663DB63788}" destId="{8F053DE3-CBF4-486D-9CB3-6AA983CFF62D}" srcOrd="0" destOrd="0" presId="urn:microsoft.com/office/officeart/2005/8/layout/hList1"/>
    <dgm:cxn modelId="{99719101-B72F-4380-B270-74341DA738D1}" type="presParOf" srcId="{0F40367D-25CB-4013-9526-87663DB63788}" destId="{36DC5623-7DAD-47E7-8A4A-880237119A9C}" srcOrd="1" destOrd="0" presId="urn:microsoft.com/office/officeart/2005/8/layout/hList1"/>
    <dgm:cxn modelId="{DC61A0E9-356A-43F0-BA51-B21F1925C7FE}" type="presParOf" srcId="{887A9B2E-FAC3-4031-9236-2A0AB3CE5813}" destId="{ABD3208E-7942-423C-AECE-1354A80A5718}" srcOrd="7" destOrd="0" presId="urn:microsoft.com/office/officeart/2005/8/layout/hList1"/>
    <dgm:cxn modelId="{34828D0D-1EA2-4FE4-8BD0-618B2D79A41A}" type="presParOf" srcId="{887A9B2E-FAC3-4031-9236-2A0AB3CE5813}" destId="{40672CDC-81E3-4BC3-9628-8FABB284FFF8}" srcOrd="8" destOrd="0" presId="urn:microsoft.com/office/officeart/2005/8/layout/hList1"/>
    <dgm:cxn modelId="{B0F72FDC-D5FE-4F57-86E2-F08A62FC3055}" type="presParOf" srcId="{40672CDC-81E3-4BC3-9628-8FABB284FFF8}" destId="{B6CE59EE-2734-413A-8A74-FF480C101972}" srcOrd="0" destOrd="0" presId="urn:microsoft.com/office/officeart/2005/8/layout/hList1"/>
    <dgm:cxn modelId="{AC325B3F-A78B-4E6A-A1FA-93C155C4439B}" type="presParOf" srcId="{40672CDC-81E3-4BC3-9628-8FABB284FFF8}" destId="{A80C7B70-B064-48CA-BB25-A29FE3974044}" srcOrd="1" destOrd="0" presId="urn:microsoft.com/office/officeart/2005/8/layout/hList1"/>
    <dgm:cxn modelId="{0D5917D1-855A-40C1-8699-F73C443399F3}" type="presParOf" srcId="{887A9B2E-FAC3-4031-9236-2A0AB3CE5813}" destId="{9BF3039C-71FE-4A28-80BE-EC9FDEA4D4A8}" srcOrd="9" destOrd="0" presId="urn:microsoft.com/office/officeart/2005/8/layout/hList1"/>
    <dgm:cxn modelId="{0D9B7009-A02B-4C36-82B2-E0AE0E9A493F}" type="presParOf" srcId="{887A9B2E-FAC3-4031-9236-2A0AB3CE5813}" destId="{4AEE46A2-E3A1-4637-911A-4887192BA9E2}" srcOrd="10" destOrd="0" presId="urn:microsoft.com/office/officeart/2005/8/layout/hList1"/>
    <dgm:cxn modelId="{8E22A0CC-6121-44AD-87DB-F0585F08EF5A}" type="presParOf" srcId="{4AEE46A2-E3A1-4637-911A-4887192BA9E2}" destId="{BFA6F56F-F0F7-4D48-889B-1E5A1594D39A}" srcOrd="0" destOrd="0" presId="urn:microsoft.com/office/officeart/2005/8/layout/hList1"/>
    <dgm:cxn modelId="{E05CAAEC-FD81-4935-9AFB-1DFD53BE5D00}" type="presParOf" srcId="{4AEE46A2-E3A1-4637-911A-4887192BA9E2}" destId="{ED1269B7-F8DF-42CB-9823-57599BEFF21E}" srcOrd="1" destOrd="0" presId="urn:microsoft.com/office/officeart/2005/8/layout/hList1"/>
  </dgm:cxnLst>
  <dgm:bg/>
  <dgm:whole>
    <a:ln>
      <a:noFill/>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1CB7F7-ED4E-4692-BEBF-F63F5431E509}">
      <dsp:nvSpPr>
        <dsp:cNvPr id="0" name=""/>
        <dsp:cNvSpPr/>
      </dsp:nvSpPr>
      <dsp:spPr>
        <a:xfrm>
          <a:off x="3214" y="966657"/>
          <a:ext cx="1707853" cy="481933"/>
        </a:xfrm>
        <a:prstGeom prst="rect">
          <a:avLst/>
        </a:prstGeom>
        <a:solidFill>
          <a:schemeClr val="accent1">
            <a:lumMod val="5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kern="1200" dirty="0"/>
            <a:t>Select Tests to Include on Reports</a:t>
          </a:r>
        </a:p>
      </dsp:txBody>
      <dsp:txXfrm>
        <a:off x="3214" y="966657"/>
        <a:ext cx="1707853" cy="481933"/>
      </dsp:txXfrm>
    </dsp:sp>
    <dsp:sp modelId="{C861E067-8297-47E1-A0BC-575FD5325F82}">
      <dsp:nvSpPr>
        <dsp:cNvPr id="0" name=""/>
        <dsp:cNvSpPr/>
      </dsp:nvSpPr>
      <dsp:spPr>
        <a:xfrm>
          <a:off x="3214" y="1448591"/>
          <a:ext cx="1707853" cy="3446690"/>
        </a:xfrm>
        <a:prstGeom prst="rect">
          <a:avLst/>
        </a:prstGeom>
        <a:solidFill>
          <a:schemeClr val="accent1">
            <a:alpha val="90000"/>
            <a:tint val="55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FontTx/>
            <a:buNone/>
          </a:pPr>
          <a:r>
            <a:rPr lang="en-US" sz="1400" kern="1200" dirty="0"/>
            <a:t>For teachers:</a:t>
          </a:r>
        </a:p>
        <a:p>
          <a:pPr marL="114300" lvl="1" indent="-114300" algn="l" defTabSz="622300">
            <a:lnSpc>
              <a:spcPct val="90000"/>
            </a:lnSpc>
            <a:spcBef>
              <a:spcPct val="0"/>
            </a:spcBef>
            <a:spcAft>
              <a:spcPct val="15000"/>
            </a:spcAft>
            <a:buChar char="•"/>
          </a:pPr>
          <a:r>
            <a:rPr lang="en-US" sz="1400" kern="1200" dirty="0"/>
            <a:t>My Settings menu</a:t>
          </a:r>
        </a:p>
        <a:p>
          <a:pPr marL="114300" lvl="1" indent="-114300" algn="l" defTabSz="622300">
            <a:lnSpc>
              <a:spcPct val="90000"/>
            </a:lnSpc>
            <a:spcBef>
              <a:spcPct val="0"/>
            </a:spcBef>
            <a:spcAft>
              <a:spcPct val="15000"/>
            </a:spcAft>
            <a:buChar char="•"/>
          </a:pPr>
          <a:r>
            <a:rPr lang="en-US" sz="1400" kern="1200" dirty="0"/>
            <a:t>Omits tests that are NOT relevant to your needs</a:t>
          </a:r>
        </a:p>
        <a:p>
          <a:pPr marL="114300" lvl="1" indent="-114300" algn="l" defTabSz="622300">
            <a:lnSpc>
              <a:spcPct val="90000"/>
            </a:lnSpc>
            <a:spcBef>
              <a:spcPct val="0"/>
            </a:spcBef>
            <a:spcAft>
              <a:spcPct val="15000"/>
            </a:spcAft>
            <a:buChar char="•"/>
          </a:pPr>
          <a:r>
            <a:rPr lang="en-US" sz="1400" kern="1200" dirty="0"/>
            <a:t>Setting will persist until you change it</a:t>
          </a:r>
        </a:p>
      </dsp:txBody>
      <dsp:txXfrm>
        <a:off x="3214" y="1448591"/>
        <a:ext cx="1707853" cy="3446690"/>
      </dsp:txXfrm>
    </dsp:sp>
    <dsp:sp modelId="{EEDF27F6-0B18-4AF1-8032-E5C43E61852C}">
      <dsp:nvSpPr>
        <dsp:cNvPr id="0" name=""/>
        <dsp:cNvSpPr/>
      </dsp:nvSpPr>
      <dsp:spPr>
        <a:xfrm>
          <a:off x="1950167" y="966657"/>
          <a:ext cx="1707853" cy="481933"/>
        </a:xfrm>
        <a:prstGeom prst="rect">
          <a:avLst/>
        </a:prstGeom>
        <a:solidFill>
          <a:schemeClr val="accent1">
            <a:lumMod val="5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kern="1200" dirty="0"/>
            <a:t>Use Teachers’ Test Selections</a:t>
          </a:r>
        </a:p>
      </dsp:txBody>
      <dsp:txXfrm>
        <a:off x="1950167" y="966657"/>
        <a:ext cx="1707853" cy="481933"/>
      </dsp:txXfrm>
    </dsp:sp>
    <dsp:sp modelId="{9D92AF06-6443-4C70-91E9-1B9817915D6B}">
      <dsp:nvSpPr>
        <dsp:cNvPr id="0" name=""/>
        <dsp:cNvSpPr/>
      </dsp:nvSpPr>
      <dsp:spPr>
        <a:xfrm>
          <a:off x="1950167" y="1448591"/>
          <a:ext cx="1707853" cy="3446690"/>
        </a:xfrm>
        <a:prstGeom prst="rect">
          <a:avLst/>
        </a:prstGeom>
        <a:solidFill>
          <a:schemeClr val="accent1">
            <a:alpha val="90000"/>
            <a:tint val="55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FontTx/>
            <a:buNone/>
          </a:pPr>
          <a:r>
            <a:rPr lang="en-US" sz="1400" kern="1200" dirty="0"/>
            <a:t>For school and  complex users:</a:t>
          </a:r>
        </a:p>
        <a:p>
          <a:pPr marL="114300" lvl="1" indent="-114300" algn="l" defTabSz="622300">
            <a:lnSpc>
              <a:spcPct val="90000"/>
            </a:lnSpc>
            <a:spcBef>
              <a:spcPct val="0"/>
            </a:spcBef>
            <a:spcAft>
              <a:spcPct val="15000"/>
            </a:spcAft>
            <a:buChar char="•"/>
          </a:pPr>
          <a:r>
            <a:rPr lang="en-US" sz="1400" kern="1200" dirty="0"/>
            <a:t>My Settings menu</a:t>
          </a:r>
        </a:p>
        <a:p>
          <a:pPr marL="114300" lvl="1" indent="-114300" algn="l" defTabSz="622300">
            <a:lnSpc>
              <a:spcPct val="90000"/>
            </a:lnSpc>
            <a:spcBef>
              <a:spcPct val="0"/>
            </a:spcBef>
            <a:spcAft>
              <a:spcPct val="15000"/>
            </a:spcAft>
            <a:buChar char="•"/>
          </a:pPr>
          <a:r>
            <a:rPr lang="en-US" sz="1400" kern="1200" dirty="0"/>
            <a:t>Omits those teachers’ rosters from the tests the teachers have omitted</a:t>
          </a:r>
        </a:p>
        <a:p>
          <a:pPr marL="114300" lvl="1" indent="-114300" algn="l" defTabSz="622300">
            <a:lnSpc>
              <a:spcPct val="90000"/>
            </a:lnSpc>
            <a:spcBef>
              <a:spcPct val="0"/>
            </a:spcBef>
            <a:spcAft>
              <a:spcPct val="15000"/>
            </a:spcAft>
            <a:buChar char="•"/>
          </a:pPr>
          <a:r>
            <a:rPr lang="en-US" sz="1400" kern="1200" dirty="0"/>
            <a:t>Setting will persist until you change it</a:t>
          </a:r>
        </a:p>
        <a:p>
          <a:pPr marL="114300" lvl="1" indent="-114300" algn="l" defTabSz="622300">
            <a:lnSpc>
              <a:spcPct val="90000"/>
            </a:lnSpc>
            <a:spcBef>
              <a:spcPct val="0"/>
            </a:spcBef>
            <a:spcAft>
              <a:spcPct val="15000"/>
            </a:spcAft>
            <a:buChar char="•"/>
          </a:pPr>
          <a:r>
            <a:rPr lang="en-US" sz="1400" kern="1200" dirty="0"/>
            <a:t>Note: Users above a teacher level will not see “select tests” and will have to defer to the teachers’ selections.</a:t>
          </a:r>
        </a:p>
      </dsp:txBody>
      <dsp:txXfrm>
        <a:off x="1950167" y="1448591"/>
        <a:ext cx="1707853" cy="3446690"/>
      </dsp:txXfrm>
    </dsp:sp>
    <dsp:sp modelId="{C9C8E5A7-FC7B-4E7B-BA6E-3EC0E4434009}">
      <dsp:nvSpPr>
        <dsp:cNvPr id="0" name=""/>
        <dsp:cNvSpPr/>
      </dsp:nvSpPr>
      <dsp:spPr>
        <a:xfrm>
          <a:off x="3897121" y="966657"/>
          <a:ext cx="1707853" cy="481933"/>
        </a:xfrm>
        <a:prstGeom prst="rect">
          <a:avLst/>
        </a:prstGeom>
        <a:solidFill>
          <a:schemeClr val="accent6">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kern="1200" dirty="0"/>
            <a:t>Filter by Test Group</a:t>
          </a:r>
        </a:p>
      </dsp:txBody>
      <dsp:txXfrm>
        <a:off x="3897121" y="966657"/>
        <a:ext cx="1707853" cy="481933"/>
      </dsp:txXfrm>
    </dsp:sp>
    <dsp:sp modelId="{3F6024F4-3545-44C1-AE10-2F0D7F763428}">
      <dsp:nvSpPr>
        <dsp:cNvPr id="0" name=""/>
        <dsp:cNvSpPr/>
      </dsp:nvSpPr>
      <dsp:spPr>
        <a:xfrm>
          <a:off x="3897121" y="1448591"/>
          <a:ext cx="1707853" cy="3446690"/>
        </a:xfrm>
        <a:prstGeom prst="rect">
          <a:avLst/>
        </a:prstGeom>
        <a:solidFill>
          <a:schemeClr val="accent1">
            <a:alpha val="90000"/>
            <a:tint val="55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FontTx/>
            <a:buNone/>
          </a:pPr>
          <a:r>
            <a:rPr lang="en-US" sz="1400" kern="1200" dirty="0"/>
            <a:t>For all users:</a:t>
          </a:r>
        </a:p>
        <a:p>
          <a:pPr marL="114300" lvl="1" indent="-114300" algn="l" defTabSz="622300">
            <a:lnSpc>
              <a:spcPct val="90000"/>
            </a:lnSpc>
            <a:spcBef>
              <a:spcPct val="0"/>
            </a:spcBef>
            <a:spcAft>
              <a:spcPct val="15000"/>
            </a:spcAft>
            <a:buChar char="•"/>
          </a:pPr>
          <a:r>
            <a:rPr lang="en-US" sz="1400" kern="1200" dirty="0"/>
            <a:t>Filter panel</a:t>
          </a:r>
        </a:p>
        <a:p>
          <a:pPr marL="114300" lvl="1" indent="-114300" algn="l" defTabSz="622300">
            <a:lnSpc>
              <a:spcPct val="90000"/>
            </a:lnSpc>
            <a:spcBef>
              <a:spcPct val="0"/>
            </a:spcBef>
            <a:spcAft>
              <a:spcPct val="15000"/>
            </a:spcAft>
            <a:buChar char="•"/>
          </a:pPr>
          <a:r>
            <a:rPr lang="en-US" sz="1400" kern="1200" dirty="0"/>
            <a:t>Temporarily hides selected tests in all reports</a:t>
          </a:r>
        </a:p>
        <a:p>
          <a:pPr marL="114300" lvl="1" indent="-114300" algn="l" defTabSz="622300">
            <a:lnSpc>
              <a:spcPct val="90000"/>
            </a:lnSpc>
            <a:spcBef>
              <a:spcPct val="0"/>
            </a:spcBef>
            <a:spcAft>
              <a:spcPct val="15000"/>
            </a:spcAft>
            <a:buChar char="•"/>
          </a:pPr>
          <a:r>
            <a:rPr lang="en-US" sz="1400" kern="1200" dirty="0"/>
            <a:t>Filter resets when you log out</a:t>
          </a:r>
        </a:p>
      </dsp:txBody>
      <dsp:txXfrm>
        <a:off x="3897121" y="1448591"/>
        <a:ext cx="1707853" cy="3446690"/>
      </dsp:txXfrm>
    </dsp:sp>
    <dsp:sp modelId="{8F053DE3-CBF4-486D-9CB3-6AA983CFF62D}">
      <dsp:nvSpPr>
        <dsp:cNvPr id="0" name=""/>
        <dsp:cNvSpPr/>
      </dsp:nvSpPr>
      <dsp:spPr>
        <a:xfrm>
          <a:off x="7707599" y="972821"/>
          <a:ext cx="1707853" cy="481933"/>
        </a:xfrm>
        <a:prstGeom prst="rect">
          <a:avLst/>
        </a:prstGeom>
        <a:solidFill>
          <a:schemeClr val="accent6">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kern="1200" dirty="0"/>
            <a:t>Filter by Roster</a:t>
          </a:r>
        </a:p>
      </dsp:txBody>
      <dsp:txXfrm>
        <a:off x="7707599" y="972821"/>
        <a:ext cx="1707853" cy="481933"/>
      </dsp:txXfrm>
    </dsp:sp>
    <dsp:sp modelId="{36DC5623-7DAD-47E7-8A4A-880237119A9C}">
      <dsp:nvSpPr>
        <dsp:cNvPr id="0" name=""/>
        <dsp:cNvSpPr/>
      </dsp:nvSpPr>
      <dsp:spPr>
        <a:xfrm>
          <a:off x="7714448" y="1475613"/>
          <a:ext cx="1707853" cy="3446690"/>
        </a:xfrm>
        <a:prstGeom prst="rect">
          <a:avLst/>
        </a:prstGeom>
        <a:solidFill>
          <a:schemeClr val="accent1">
            <a:alpha val="90000"/>
            <a:tint val="55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FontTx/>
            <a:buNone/>
          </a:pPr>
          <a:r>
            <a:rPr lang="en-US" sz="1400" kern="1200" dirty="0"/>
            <a:t>For teachers and school-level users:</a:t>
          </a:r>
        </a:p>
        <a:p>
          <a:pPr marL="114300" lvl="1" indent="-114300" algn="l" defTabSz="622300">
            <a:lnSpc>
              <a:spcPct val="90000"/>
            </a:lnSpc>
            <a:spcBef>
              <a:spcPct val="0"/>
            </a:spcBef>
            <a:spcAft>
              <a:spcPct val="15000"/>
            </a:spcAft>
            <a:buChar char="•"/>
          </a:pPr>
          <a:r>
            <a:rPr lang="en-US" sz="1400" kern="1200" dirty="0"/>
            <a:t>Filter panel (Performance on Tests report)</a:t>
          </a:r>
        </a:p>
        <a:p>
          <a:pPr marL="114300" lvl="1" indent="-114300" algn="l" defTabSz="622300">
            <a:lnSpc>
              <a:spcPct val="90000"/>
            </a:lnSpc>
            <a:spcBef>
              <a:spcPct val="0"/>
            </a:spcBef>
            <a:spcAft>
              <a:spcPct val="15000"/>
            </a:spcAft>
            <a:buChar char="•"/>
          </a:pPr>
          <a:r>
            <a:rPr lang="en-US" sz="1400" kern="1200" dirty="0"/>
            <a:t>Temporarily hides selected classes in all reports</a:t>
          </a:r>
        </a:p>
        <a:p>
          <a:pPr marL="114300" lvl="1" indent="-114300" algn="l" defTabSz="622300">
            <a:lnSpc>
              <a:spcPct val="90000"/>
            </a:lnSpc>
            <a:spcBef>
              <a:spcPct val="0"/>
            </a:spcBef>
            <a:spcAft>
              <a:spcPct val="15000"/>
            </a:spcAft>
            <a:buChar char="•"/>
          </a:pPr>
          <a:r>
            <a:rPr lang="en-US" sz="1400" kern="1200" dirty="0"/>
            <a:t>Filter resets when you log out</a:t>
          </a:r>
        </a:p>
      </dsp:txBody>
      <dsp:txXfrm>
        <a:off x="7714448" y="1475613"/>
        <a:ext cx="1707853" cy="3446690"/>
      </dsp:txXfrm>
    </dsp:sp>
    <dsp:sp modelId="{B6CE59EE-2734-413A-8A74-FF480C101972}">
      <dsp:nvSpPr>
        <dsp:cNvPr id="0" name=""/>
        <dsp:cNvSpPr/>
      </dsp:nvSpPr>
      <dsp:spPr>
        <a:xfrm>
          <a:off x="5782113" y="973592"/>
          <a:ext cx="1707853" cy="481933"/>
        </a:xfrm>
        <a:prstGeom prst="rect">
          <a:avLst/>
        </a:prstGeom>
        <a:solidFill>
          <a:schemeClr val="accent6">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kern="1200" dirty="0"/>
            <a:t>Filter by Test Reason</a:t>
          </a:r>
        </a:p>
      </dsp:txBody>
      <dsp:txXfrm>
        <a:off x="5782113" y="973592"/>
        <a:ext cx="1707853" cy="481933"/>
      </dsp:txXfrm>
    </dsp:sp>
    <dsp:sp modelId="{A80C7B70-B064-48CA-BB25-A29FE3974044}">
      <dsp:nvSpPr>
        <dsp:cNvPr id="0" name=""/>
        <dsp:cNvSpPr/>
      </dsp:nvSpPr>
      <dsp:spPr>
        <a:xfrm>
          <a:off x="5779996" y="1458621"/>
          <a:ext cx="1707853" cy="3446690"/>
        </a:xfrm>
        <a:prstGeom prst="rect">
          <a:avLst/>
        </a:prstGeom>
        <a:solidFill>
          <a:schemeClr val="accent1">
            <a:alpha val="90000"/>
            <a:tint val="55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FontTx/>
            <a:buNone/>
          </a:pPr>
          <a:r>
            <a:rPr lang="en-US" sz="1400" kern="1200" dirty="0"/>
            <a:t>For all teachers, school- and complex-level users:</a:t>
          </a:r>
        </a:p>
        <a:p>
          <a:pPr marL="114300" lvl="1" indent="-114300" algn="l" defTabSz="622300">
            <a:lnSpc>
              <a:spcPct val="90000"/>
            </a:lnSpc>
            <a:spcBef>
              <a:spcPct val="0"/>
            </a:spcBef>
            <a:spcAft>
              <a:spcPct val="15000"/>
            </a:spcAft>
            <a:buChar char="•"/>
          </a:pPr>
          <a:r>
            <a:rPr lang="en-US" sz="1400" kern="1200" dirty="0"/>
            <a:t>Filter panel</a:t>
          </a:r>
        </a:p>
        <a:p>
          <a:pPr marL="114300" lvl="1" indent="-114300" algn="l" defTabSz="622300">
            <a:lnSpc>
              <a:spcPct val="90000"/>
            </a:lnSpc>
            <a:spcBef>
              <a:spcPct val="0"/>
            </a:spcBef>
            <a:spcAft>
              <a:spcPct val="15000"/>
            </a:spcAft>
            <a:buChar char="•"/>
          </a:pPr>
          <a:r>
            <a:rPr lang="en-US" sz="1400" kern="1200" dirty="0"/>
            <a:t>Temporarily displays results from a specific category of test reasons, like Spring or Fall</a:t>
          </a:r>
        </a:p>
        <a:p>
          <a:pPr marL="114300" lvl="1" indent="-114300" algn="l" defTabSz="622300">
            <a:lnSpc>
              <a:spcPct val="90000"/>
            </a:lnSpc>
            <a:spcBef>
              <a:spcPct val="0"/>
            </a:spcBef>
            <a:spcAft>
              <a:spcPct val="15000"/>
            </a:spcAft>
            <a:buChar char="•"/>
          </a:pPr>
          <a:r>
            <a:rPr lang="en-US" sz="1400" kern="1200" dirty="0"/>
            <a:t>Filter resets when you log out</a:t>
          </a:r>
        </a:p>
      </dsp:txBody>
      <dsp:txXfrm>
        <a:off x="5779996" y="1458621"/>
        <a:ext cx="1707853" cy="3446690"/>
      </dsp:txXfrm>
    </dsp:sp>
    <dsp:sp modelId="{BFA6F56F-F0F7-4D48-889B-1E5A1594D39A}">
      <dsp:nvSpPr>
        <dsp:cNvPr id="0" name=""/>
        <dsp:cNvSpPr/>
      </dsp:nvSpPr>
      <dsp:spPr>
        <a:xfrm>
          <a:off x="9737981" y="966657"/>
          <a:ext cx="1707853" cy="481933"/>
        </a:xfrm>
        <a:prstGeom prst="rect">
          <a:avLst/>
        </a:prstGeom>
        <a:solidFill>
          <a:srgbClr val="007AA7"/>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kern="1200" dirty="0"/>
            <a:t>Filter by School</a:t>
          </a:r>
        </a:p>
      </dsp:txBody>
      <dsp:txXfrm>
        <a:off x="9737981" y="966657"/>
        <a:ext cx="1707853" cy="481933"/>
      </dsp:txXfrm>
    </dsp:sp>
    <dsp:sp modelId="{ED1269B7-F8DF-42CB-9823-57599BEFF21E}">
      <dsp:nvSpPr>
        <dsp:cNvPr id="0" name=""/>
        <dsp:cNvSpPr/>
      </dsp:nvSpPr>
      <dsp:spPr>
        <a:xfrm>
          <a:off x="9737981" y="1448591"/>
          <a:ext cx="1707853" cy="3446690"/>
        </a:xfrm>
        <a:prstGeom prst="rect">
          <a:avLst/>
        </a:prstGeom>
        <a:solidFill>
          <a:schemeClr val="accent1">
            <a:alpha val="90000"/>
            <a:tint val="55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FontTx/>
            <a:buNone/>
          </a:pPr>
          <a:r>
            <a:rPr lang="en-US" sz="1400" kern="1200" dirty="0"/>
            <a:t>For complex-level users:</a:t>
          </a:r>
        </a:p>
        <a:p>
          <a:pPr marL="114300" lvl="1" indent="-114300" algn="l" defTabSz="622300">
            <a:lnSpc>
              <a:spcPct val="90000"/>
            </a:lnSpc>
            <a:spcBef>
              <a:spcPct val="0"/>
            </a:spcBef>
            <a:spcAft>
              <a:spcPct val="15000"/>
            </a:spcAft>
            <a:buChar char="•"/>
          </a:pPr>
          <a:r>
            <a:rPr lang="en-US" sz="1400" kern="1200" dirty="0"/>
            <a:t>Filter panel (Performance on Tests report)</a:t>
          </a:r>
        </a:p>
        <a:p>
          <a:pPr marL="114300" lvl="1" indent="-114300" algn="l" defTabSz="622300">
            <a:lnSpc>
              <a:spcPct val="90000"/>
            </a:lnSpc>
            <a:spcBef>
              <a:spcPct val="0"/>
            </a:spcBef>
            <a:spcAft>
              <a:spcPct val="15000"/>
            </a:spcAft>
            <a:buChar char="•"/>
          </a:pPr>
          <a:r>
            <a:rPr lang="en-US" sz="1400" kern="1200" dirty="0"/>
            <a:t>Temporarily displays results from a specific school</a:t>
          </a:r>
        </a:p>
        <a:p>
          <a:pPr marL="114300" lvl="1" indent="-114300" algn="l" defTabSz="622300">
            <a:lnSpc>
              <a:spcPct val="90000"/>
            </a:lnSpc>
            <a:spcBef>
              <a:spcPct val="0"/>
            </a:spcBef>
            <a:spcAft>
              <a:spcPct val="15000"/>
            </a:spcAft>
            <a:buChar char="•"/>
          </a:pPr>
          <a:r>
            <a:rPr lang="en-US" sz="1400" kern="1200" dirty="0"/>
            <a:t>Filter resets when you log out</a:t>
          </a:r>
        </a:p>
        <a:p>
          <a:pPr marL="114300" lvl="1" indent="-114300" algn="l" defTabSz="622300">
            <a:lnSpc>
              <a:spcPct val="90000"/>
            </a:lnSpc>
            <a:spcBef>
              <a:spcPct val="0"/>
            </a:spcBef>
            <a:spcAft>
              <a:spcPct val="15000"/>
            </a:spcAft>
            <a:buChar char="•"/>
          </a:pPr>
          <a:endParaRPr lang="en-US" sz="1400" kern="1200" dirty="0"/>
        </a:p>
      </dsp:txBody>
      <dsp:txXfrm>
        <a:off x="9737981" y="1448591"/>
        <a:ext cx="1707853" cy="344669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5273009" y="6578307"/>
            <a:ext cx="4033943" cy="351155"/>
          </a:xfrm>
          <a:prstGeom prst="rect">
            <a:avLst/>
          </a:prstGeom>
        </p:spPr>
        <p:txBody>
          <a:bodyPr vert="horz" lIns="93324" tIns="46662" rIns="93324" bIns="46662" rtlCol="0" anchor="b" anchorCtr="0"/>
          <a:lstStyle>
            <a:lvl1pPr algn="r">
              <a:defRPr sz="1200"/>
            </a:lvl1pPr>
          </a:lstStyle>
          <a:p>
            <a:r>
              <a:rPr lang="en-US" sz="1000" dirty="0">
                <a:latin typeface="Calibri" panose="020F0502020204030204" pitchFamily="34" charset="0"/>
              </a:rPr>
              <a:t>(added from Insert tab, Header &amp; Footer icon, Fixed Date and time)  1/23/2018</a:t>
            </a:r>
            <a:endParaRPr lang="en-US" sz="1000" dirty="0"/>
          </a:p>
        </p:txBody>
      </p:sp>
      <p:sp>
        <p:nvSpPr>
          <p:cNvPr id="4" name="Footer Placeholder 3"/>
          <p:cNvSpPr>
            <a:spLocks noGrp="1"/>
          </p:cNvSpPr>
          <p:nvPr>
            <p:ph type="ftr" sz="quarter" idx="2"/>
          </p:nvPr>
        </p:nvSpPr>
        <p:spPr>
          <a:xfrm>
            <a:off x="6" y="6577088"/>
            <a:ext cx="4033943" cy="351155"/>
          </a:xfrm>
          <a:prstGeom prst="rect">
            <a:avLst/>
          </a:prstGeom>
        </p:spPr>
        <p:txBody>
          <a:bodyPr vert="horz" lIns="93324" tIns="46662" rIns="93324" bIns="46662" rtlCol="0" anchor="b"/>
          <a:lstStyle>
            <a:lvl1pPr algn="l">
              <a:defRPr sz="1200"/>
            </a:lvl1pPr>
          </a:lstStyle>
          <a:p>
            <a:r>
              <a:rPr lang="en-US" sz="1000" dirty="0">
                <a:latin typeface="Calibri" panose="020F0502020204030204" pitchFamily="34" charset="0"/>
              </a:rPr>
              <a:t>Presentation Title (added from Insert tab, Header &amp; Footer icon)</a:t>
            </a:r>
            <a:endParaRPr lang="en-US" sz="1000" dirty="0"/>
          </a:p>
        </p:txBody>
      </p:sp>
      <p:sp>
        <p:nvSpPr>
          <p:cNvPr id="5" name="Slide Number Placeholder 4"/>
          <p:cNvSpPr>
            <a:spLocks noGrp="1"/>
          </p:cNvSpPr>
          <p:nvPr>
            <p:ph type="sldNum" sz="quarter" idx="3"/>
          </p:nvPr>
        </p:nvSpPr>
        <p:spPr>
          <a:xfrm>
            <a:off x="4486100" y="6680115"/>
            <a:ext cx="339153" cy="248124"/>
          </a:xfrm>
          <a:prstGeom prst="rect">
            <a:avLst/>
          </a:prstGeom>
        </p:spPr>
        <p:txBody>
          <a:bodyPr vert="horz" wrap="none" lIns="93324" tIns="46662" rIns="93324" bIns="46662" rtlCol="0" anchor="b">
            <a:spAutoFit/>
          </a:bodyPr>
          <a:lstStyle>
            <a:lvl1pPr algn="r">
              <a:defRPr sz="1200"/>
            </a:lvl1pPr>
          </a:lstStyle>
          <a:p>
            <a:fld id="{8ECF3336-8297-0546-B238-9969018B7F84}" type="slidenum">
              <a:rPr lang="en-US" sz="1000"/>
              <a:t>‹#›</a:t>
            </a:fld>
            <a:endParaRPr lang="en-US" sz="1000" dirty="0"/>
          </a:p>
        </p:txBody>
      </p:sp>
      <p:pic>
        <p:nvPicPr>
          <p:cNvPr id="11" name="Picture 10">
            <a:extLst>
              <a:ext uri="{FF2B5EF4-FFF2-40B4-BE49-F238E27FC236}">
                <a16:creationId xmlns:a16="http://schemas.microsoft.com/office/drawing/2014/main" id="{C06ED5D5-4B95-4241-858C-94762E2091A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23396" y="110101"/>
            <a:ext cx="1585411" cy="266019"/>
          </a:xfrm>
          <a:prstGeom prst="rect">
            <a:avLst/>
          </a:prstGeom>
        </p:spPr>
      </p:pic>
    </p:spTree>
    <p:extLst>
      <p:ext uri="{BB962C8B-B14F-4D97-AF65-F5344CB8AC3E}">
        <p14:creationId xmlns:p14="http://schemas.microsoft.com/office/powerpoint/2010/main" val="3000343814"/>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rcRect/>
          <a:stretch/>
        </p:blipFill>
        <p:spPr>
          <a:xfrm>
            <a:off x="7564617" y="132033"/>
            <a:ext cx="1598061" cy="268141"/>
          </a:xfrm>
          <a:prstGeom prst="rect">
            <a:avLst/>
          </a:prstGeom>
        </p:spPr>
      </p:pic>
      <p:sp>
        <p:nvSpPr>
          <p:cNvPr id="3" name="Date Placeholder 2"/>
          <p:cNvSpPr>
            <a:spLocks noGrp="1"/>
          </p:cNvSpPr>
          <p:nvPr>
            <p:ph type="dt" idx="1"/>
          </p:nvPr>
        </p:nvSpPr>
        <p:spPr>
          <a:xfrm>
            <a:off x="5273009" y="6554898"/>
            <a:ext cx="4033943" cy="468207"/>
          </a:xfrm>
          <a:prstGeom prst="rect">
            <a:avLst/>
          </a:prstGeom>
        </p:spPr>
        <p:txBody>
          <a:bodyPr vert="horz" lIns="93324" tIns="46662" rIns="93324" bIns="46662" rtlCol="0" anchor="b" anchorCtr="0"/>
          <a:lstStyle>
            <a:lvl1pPr algn="r">
              <a:defRPr sz="1000" baseline="0">
                <a:latin typeface="Calibri"/>
              </a:defRPr>
            </a:lvl1pPr>
          </a:lstStyle>
          <a:p>
            <a:r>
              <a:rPr lang="en-US"/>
              <a:t>(added from Insert tab, Header &amp; Footer icon, Fixed Date and time)  1/23/2018</a:t>
            </a:r>
            <a:endParaRPr lang="en-US" dirty="0"/>
          </a:p>
        </p:txBody>
      </p:sp>
      <p:sp>
        <p:nvSpPr>
          <p:cNvPr id="4" name="Slide Image Placeholder 3"/>
          <p:cNvSpPr>
            <a:spLocks noGrp="1" noRot="1" noChangeAspect="1"/>
          </p:cNvSpPr>
          <p:nvPr>
            <p:ph type="sldImg" idx="2"/>
          </p:nvPr>
        </p:nvSpPr>
        <p:spPr>
          <a:xfrm>
            <a:off x="2814638" y="520700"/>
            <a:ext cx="3679825" cy="2070100"/>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2" y="2672781"/>
            <a:ext cx="9306946" cy="3799793"/>
          </a:xfrm>
          <a:prstGeom prst="rect">
            <a:avLst/>
          </a:prstGeom>
        </p:spPr>
        <p:txBody>
          <a:bodyPr vert="horz" lIns="93324" tIns="46662" rIns="93324" bIns="46662"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6" y="6554900"/>
            <a:ext cx="4033943" cy="468207"/>
          </a:xfrm>
          <a:prstGeom prst="rect">
            <a:avLst/>
          </a:prstGeom>
        </p:spPr>
        <p:txBody>
          <a:bodyPr vert="horz" lIns="93324" tIns="46662" rIns="93324" bIns="46662" rtlCol="0" anchor="b" anchorCtr="0"/>
          <a:lstStyle>
            <a:lvl1pPr algn="l">
              <a:defRPr sz="1100">
                <a:latin typeface="Calibri"/>
              </a:defRPr>
            </a:lvl1pPr>
          </a:lstStyle>
          <a:p>
            <a:r>
              <a:rPr lang="en-US" dirty="0"/>
              <a:t>Presentation Title (added from Insert tab, Header &amp; Footer icon)</a:t>
            </a:r>
          </a:p>
        </p:txBody>
      </p:sp>
      <p:sp>
        <p:nvSpPr>
          <p:cNvPr id="7" name="Slide Number Placeholder 6"/>
          <p:cNvSpPr>
            <a:spLocks noGrp="1"/>
          </p:cNvSpPr>
          <p:nvPr>
            <p:ph type="sldNum" sz="quarter" idx="5"/>
          </p:nvPr>
        </p:nvSpPr>
        <p:spPr>
          <a:xfrm>
            <a:off x="4563180" y="6789014"/>
            <a:ext cx="182742" cy="231784"/>
          </a:xfrm>
          <a:prstGeom prst="rect">
            <a:avLst/>
          </a:prstGeom>
        </p:spPr>
        <p:txBody>
          <a:bodyPr vert="horz" wrap="none" lIns="0" tIns="0" rIns="0" bIns="46662" rtlCol="0" anchor="ctr" anchorCtr="1">
            <a:spAutoFit/>
          </a:bodyPr>
          <a:lstStyle>
            <a:lvl1pPr algn="ctr">
              <a:defRPr sz="1200">
                <a:latin typeface="Calibri"/>
              </a:defRPr>
            </a:lvl1pPr>
          </a:lstStyle>
          <a:p>
            <a:fld id="{B54DC83E-89B8-4806-9A94-7D2BAA520DC6}" type="slidenum">
              <a:rPr lang="en-US" smtClean="0"/>
              <a:pPr/>
              <a:t>‹#›</a:t>
            </a:fld>
            <a:endParaRPr lang="en-US" dirty="0"/>
          </a:p>
        </p:txBody>
      </p:sp>
    </p:spTree>
    <p:extLst>
      <p:ext uri="{BB962C8B-B14F-4D97-AF65-F5344CB8AC3E}">
        <p14:creationId xmlns:p14="http://schemas.microsoft.com/office/powerpoint/2010/main" val="2609732638"/>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Calibri"/>
        <a:ea typeface="+mn-ea"/>
        <a:cs typeface="+mn-cs"/>
      </a:defRPr>
    </a:lvl1pPr>
    <a:lvl2pPr marL="457200" algn="l" defTabSz="914400" rtl="0" eaLnBrk="1" latinLnBrk="0" hangingPunct="1">
      <a:defRPr sz="1200" kern="1200">
        <a:solidFill>
          <a:schemeClr val="tx1"/>
        </a:solidFill>
        <a:latin typeface="Calibri"/>
        <a:ea typeface="+mn-ea"/>
        <a:cs typeface="+mn-cs"/>
      </a:defRPr>
    </a:lvl2pPr>
    <a:lvl3pPr marL="914400" algn="l" defTabSz="914400" rtl="0" eaLnBrk="1" latinLnBrk="0" hangingPunct="1">
      <a:defRPr sz="1200" kern="1200">
        <a:solidFill>
          <a:schemeClr val="tx1"/>
        </a:solidFill>
        <a:latin typeface="Calibri"/>
        <a:ea typeface="+mn-ea"/>
        <a:cs typeface="+mn-cs"/>
      </a:defRPr>
    </a:lvl3pPr>
    <a:lvl4pPr marL="1371600" algn="l" defTabSz="914400" rtl="0" eaLnBrk="1" latinLnBrk="0" hangingPunct="1">
      <a:defRPr sz="1200" kern="1200">
        <a:solidFill>
          <a:schemeClr val="tx1"/>
        </a:solidFill>
        <a:latin typeface="Calibri"/>
        <a:ea typeface="+mn-ea"/>
        <a:cs typeface="+mn-cs"/>
      </a:defRPr>
    </a:lvl4pPr>
    <a:lvl5pPr marL="1828800" algn="l" defTabSz="914400" rtl="0" eaLnBrk="1" latinLnBrk="0" hangingPunct="1">
      <a:defRPr sz="1200" kern="1200">
        <a:solidFill>
          <a:schemeClr val="tx1"/>
        </a:solidFill>
        <a:latin typeface="Calibri"/>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20988" y="523875"/>
            <a:ext cx="3681412" cy="2070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Welcome to the fourth training module in the Centralized Reporting System series, </a:t>
            </a:r>
            <a:r>
              <a:rPr lang="en-US" i="1" dirty="0"/>
              <a:t>How to Drill Down into Your Results By Selecting Specific Tests and Classes</a:t>
            </a:r>
            <a:r>
              <a:rPr lang="en-US" dirty="0"/>
              <a:t>. These features help you customize your reports with precise and specific data so that you see exactly what you need.</a:t>
            </a:r>
          </a:p>
          <a:p>
            <a:endParaRPr lang="en-US" sz="1200" dirty="0"/>
          </a:p>
        </p:txBody>
      </p:sp>
      <p:sp>
        <p:nvSpPr>
          <p:cNvPr id="4" name="Slide Number Placeholder 3"/>
          <p:cNvSpPr>
            <a:spLocks noGrp="1"/>
          </p:cNvSpPr>
          <p:nvPr>
            <p:ph type="sldNum" sz="quarter" idx="10"/>
          </p:nvPr>
        </p:nvSpPr>
        <p:spPr>
          <a:xfrm>
            <a:off x="4615277" y="6789012"/>
            <a:ext cx="78548" cy="231784"/>
          </a:xfrm>
        </p:spPr>
        <p:txBody>
          <a:bodyPr/>
          <a:lstStyle/>
          <a:p>
            <a:fld id="{B54DC83E-89B8-4806-9A94-7D2BAA520DC6}" type="slidenum">
              <a:rPr lang="en-US" smtClean="0"/>
              <a:pPr/>
              <a:t>1</a:t>
            </a:fld>
            <a:endParaRPr lang="en-US" dirty="0"/>
          </a:p>
        </p:txBody>
      </p:sp>
      <p:sp>
        <p:nvSpPr>
          <p:cNvPr id="5" name="Date Placeholder 4">
            <a:extLst>
              <a:ext uri="{FF2B5EF4-FFF2-40B4-BE49-F238E27FC236}">
                <a16:creationId xmlns:a16="http://schemas.microsoft.com/office/drawing/2014/main" id="{5C68BE9B-CDA6-4E9A-951F-1A5EB9FEFC10}"/>
              </a:ext>
            </a:extLst>
          </p:cNvPr>
          <p:cNvSpPr>
            <a:spLocks noGrp="1"/>
          </p:cNvSpPr>
          <p:nvPr>
            <p:ph type="dt" idx="11"/>
          </p:nvPr>
        </p:nvSpPr>
        <p:spPr/>
        <p:txBody>
          <a:bodyPr/>
          <a:lstStyle/>
          <a:p>
            <a:r>
              <a:rPr lang="en-US"/>
              <a:t>(added from Insert tab, Header &amp; Footer icon, Fixed Date and time)  1/23/2018</a:t>
            </a:r>
            <a:endParaRPr lang="en-US" dirty="0"/>
          </a:p>
        </p:txBody>
      </p:sp>
      <p:sp>
        <p:nvSpPr>
          <p:cNvPr id="6" name="Footer Placeholder 5">
            <a:extLst>
              <a:ext uri="{FF2B5EF4-FFF2-40B4-BE49-F238E27FC236}">
                <a16:creationId xmlns:a16="http://schemas.microsoft.com/office/drawing/2014/main" id="{D048B2A6-7232-495D-BC20-A40C1870A132}"/>
              </a:ext>
            </a:extLst>
          </p:cNvPr>
          <p:cNvSpPr>
            <a:spLocks noGrp="1"/>
          </p:cNvSpPr>
          <p:nvPr>
            <p:ph type="ftr" sz="quarter" idx="12"/>
          </p:nvPr>
        </p:nvSpPr>
        <p:spPr/>
        <p:txBody>
          <a:bodyPr/>
          <a:lstStyle/>
          <a:p>
            <a:r>
              <a:rPr lang="en-US"/>
              <a:t>Presentation Title (added from Insert tab, Header &amp; Footer icon)</a:t>
            </a:r>
            <a:endParaRPr lang="en-US" dirty="0"/>
          </a:p>
        </p:txBody>
      </p:sp>
    </p:spTree>
    <p:extLst>
      <p:ext uri="{BB962C8B-B14F-4D97-AF65-F5344CB8AC3E}">
        <p14:creationId xmlns:p14="http://schemas.microsoft.com/office/powerpoint/2010/main" val="2921604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Roster filter is available for school-level users from the Performance on Tests report, as well. Users select a teacher from the drop-down menu options and select a roster. Test groups and reasons can be selected, as well. Click Apply and the table updates.  When you click on the name or the magnifying button of a test from the table the School Performance on Test report displays. When you log off the filter re-sets.</a:t>
            </a:r>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10</a:t>
            </a:fld>
            <a:endParaRPr lang="en-US" dirty="0"/>
          </a:p>
        </p:txBody>
      </p:sp>
    </p:spTree>
    <p:extLst>
      <p:ext uri="{BB962C8B-B14F-4D97-AF65-F5344CB8AC3E}">
        <p14:creationId xmlns:p14="http://schemas.microsoft.com/office/powerpoint/2010/main" val="1176677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School filter is available for complex-level users from the Performance on Tests report. Users can select a single school and options from the Test Group and Test Reason filters. Click Apply to update the table. When you click on the name or the magnifying glass button of a test from the table, the School Performance on Test report displays. When you log off the filter re-sets.</a:t>
            </a:r>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11</a:t>
            </a:fld>
            <a:endParaRPr lang="en-US" dirty="0"/>
          </a:p>
        </p:txBody>
      </p:sp>
    </p:spTree>
    <p:extLst>
      <p:ext uri="{BB962C8B-B14F-4D97-AF65-F5344CB8AC3E}">
        <p14:creationId xmlns:p14="http://schemas.microsoft.com/office/powerpoint/2010/main" val="28581131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Calibri"/>
                <a:ea typeface="+mn-ea"/>
                <a:cs typeface="+mn-cs"/>
              </a:rPr>
              <a:t> </a:t>
            </a:r>
            <a:r>
              <a:rPr lang="en-US" dirty="0"/>
              <a:t>Thank you for viewing this module on drilling down into your reports. More training modules are posted on the</a:t>
            </a:r>
            <a:r>
              <a:rPr lang="en-US" baseline="0" dirty="0"/>
              <a:t> HSAP </a:t>
            </a:r>
            <a:r>
              <a:rPr lang="en-US" dirty="0"/>
              <a:t>portal.</a:t>
            </a:r>
          </a:p>
          <a:p>
            <a:endParaRPr lang="en-US" sz="1200" kern="1200" dirty="0">
              <a:solidFill>
                <a:schemeClr val="tx1"/>
              </a:solidFill>
              <a:effectLst/>
              <a:latin typeface="Calibri"/>
              <a:ea typeface="+mn-ea"/>
              <a:cs typeface="+mn-cs"/>
            </a:endParaRPr>
          </a:p>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595959"/>
                </a:solidFill>
                <a:effectLst/>
                <a:uLnTx/>
                <a:uFillTx/>
                <a:latin typeface="Calibri"/>
                <a:ea typeface="+mn-ea"/>
                <a:cs typeface="+mn-cs"/>
              </a:rPr>
              <a:t>(added from Insert tab, Header &amp; Footer icon, Fixed Date and time)  1/23/2018</a:t>
            </a:r>
            <a:endParaRPr kumimoji="0" lang="en-US" sz="1000" b="0" i="0" u="none" strike="noStrike" kern="1200" cap="none" spc="0" normalizeH="0" baseline="0" noProof="0" dirty="0">
              <a:ln>
                <a:noFill/>
              </a:ln>
              <a:solidFill>
                <a:srgbClr val="595959"/>
              </a:solidFill>
              <a:effectLst/>
              <a:uLnTx/>
              <a:uFillTx/>
              <a:latin typeface="Calibri"/>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595959"/>
                </a:solidFill>
                <a:effectLst/>
                <a:uLnTx/>
                <a:uFillTx/>
                <a:latin typeface="Calibri"/>
                <a:ea typeface="+mn-ea"/>
                <a:cs typeface="+mn-cs"/>
              </a:rPr>
              <a:t>Presentation Title (added from Insert tab, Header &amp; Footer icon)</a:t>
            </a:r>
            <a:endParaRPr kumimoji="0" lang="en-US" sz="1100" b="0" i="0" u="none" strike="noStrike" kern="1200" cap="none" spc="0" normalizeH="0" baseline="0" noProof="0" dirty="0">
              <a:ln>
                <a:noFill/>
              </a:ln>
              <a:solidFill>
                <a:srgbClr val="595959"/>
              </a:solidFill>
              <a:effectLst/>
              <a:uLnTx/>
              <a:uFillTx/>
              <a:latin typeface="Calibri"/>
              <a:ea typeface="+mn-ea"/>
              <a:cs typeface="+mn-cs"/>
            </a:endParaRP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34664435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xfrm>
            <a:off x="409575" y="696913"/>
            <a:ext cx="6205538" cy="3490912"/>
          </a:xfrm>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defTabSz="919031" eaLnBrk="1" hangingPunct="1">
              <a:spcBef>
                <a:spcPct val="0"/>
              </a:spcBef>
              <a:defRPr/>
            </a:pPr>
            <a:r>
              <a:rPr lang="en-US" altLang="en-US" dirty="0">
                <a:latin typeface="Arial" charset="0"/>
              </a:rPr>
              <a:t>For</a:t>
            </a:r>
            <a:r>
              <a:rPr lang="en-US" altLang="en-US" baseline="0" dirty="0">
                <a:latin typeface="Arial" charset="0"/>
              </a:rPr>
              <a:t> detailed information, c</a:t>
            </a:r>
            <a:r>
              <a:rPr lang="en-US" altLang="en-US" dirty="0">
                <a:latin typeface="Arial" charset="0"/>
              </a:rPr>
              <a:t>onsult </a:t>
            </a:r>
            <a:r>
              <a:rPr lang="en-US" altLang="en-US" baseline="0" dirty="0">
                <a:latin typeface="Arial" charset="0"/>
              </a:rPr>
              <a:t>your </a:t>
            </a:r>
            <a:r>
              <a:rPr lang="en-US" altLang="en-US" i="1" baseline="0" dirty="0">
                <a:latin typeface="Arial" charset="0"/>
              </a:rPr>
              <a:t>Centralized</a:t>
            </a:r>
            <a:r>
              <a:rPr lang="en-US" altLang="en-US" baseline="0" dirty="0">
                <a:latin typeface="Arial" charset="0"/>
              </a:rPr>
              <a:t> </a:t>
            </a:r>
            <a:r>
              <a:rPr lang="en-US" altLang="en-US" b="0" i="1" baseline="0" dirty="0">
                <a:latin typeface="Arial" charset="0"/>
              </a:rPr>
              <a:t>Reporting System User Guide for Summative and Interim Assessments, 2020-2021, </a:t>
            </a:r>
            <a:r>
              <a:rPr lang="en-US" altLang="en-US" b="0" baseline="0" dirty="0">
                <a:latin typeface="Arial" charset="0"/>
              </a:rPr>
              <a:t>located on the HSAP portal, or contact the Help Desk.</a:t>
            </a:r>
            <a:endParaRPr lang="en-US" altLang="en-US" b="0" dirty="0">
              <a:latin typeface="Arial" charset="0"/>
            </a:endParaRPr>
          </a:p>
        </p:txBody>
      </p:sp>
      <p:sp>
        <p:nvSpPr>
          <p:cNvPr id="87044" name="Slide Number Placeholder 3"/>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58062" indent="-291561">
              <a:defRPr>
                <a:solidFill>
                  <a:schemeClr val="tx1"/>
                </a:solidFill>
                <a:latin typeface="Calibri" pitchFamily="34" charset="0"/>
              </a:defRPr>
            </a:lvl2pPr>
            <a:lvl3pPr marL="1166251" indent="-233250">
              <a:defRPr>
                <a:solidFill>
                  <a:schemeClr val="tx1"/>
                </a:solidFill>
                <a:latin typeface="Calibri" pitchFamily="34" charset="0"/>
              </a:defRPr>
            </a:lvl3pPr>
            <a:lvl4pPr marL="1632750" indent="-233250">
              <a:defRPr>
                <a:solidFill>
                  <a:schemeClr val="tx1"/>
                </a:solidFill>
                <a:latin typeface="Calibri" pitchFamily="34" charset="0"/>
              </a:defRPr>
            </a:lvl4pPr>
            <a:lvl5pPr marL="2099249" indent="-233250">
              <a:defRPr>
                <a:solidFill>
                  <a:schemeClr val="tx1"/>
                </a:solidFill>
                <a:latin typeface="Calibri" pitchFamily="34" charset="0"/>
              </a:defRPr>
            </a:lvl5pPr>
            <a:lvl6pPr marL="2565750" indent="-233250" fontAlgn="base">
              <a:spcBef>
                <a:spcPct val="0"/>
              </a:spcBef>
              <a:spcAft>
                <a:spcPct val="0"/>
              </a:spcAft>
              <a:defRPr>
                <a:solidFill>
                  <a:schemeClr val="tx1"/>
                </a:solidFill>
                <a:latin typeface="Calibri" pitchFamily="34" charset="0"/>
              </a:defRPr>
            </a:lvl6pPr>
            <a:lvl7pPr marL="3032249" indent="-233250" fontAlgn="base">
              <a:spcBef>
                <a:spcPct val="0"/>
              </a:spcBef>
              <a:spcAft>
                <a:spcPct val="0"/>
              </a:spcAft>
              <a:defRPr>
                <a:solidFill>
                  <a:schemeClr val="tx1"/>
                </a:solidFill>
                <a:latin typeface="Calibri" pitchFamily="34" charset="0"/>
              </a:defRPr>
            </a:lvl7pPr>
            <a:lvl8pPr marL="3498750" indent="-233250" fontAlgn="base">
              <a:spcBef>
                <a:spcPct val="0"/>
              </a:spcBef>
              <a:spcAft>
                <a:spcPct val="0"/>
              </a:spcAft>
              <a:defRPr>
                <a:solidFill>
                  <a:schemeClr val="tx1"/>
                </a:solidFill>
                <a:latin typeface="Calibri" pitchFamily="34" charset="0"/>
              </a:defRPr>
            </a:lvl8pPr>
            <a:lvl9pPr marL="3965249" indent="-23325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CAD19E9-9505-4D50-9FC9-21C440EF26E2}" type="slidenum">
              <a:rPr lang="en-US" altLang="en-US" smtClean="0">
                <a:latin typeface="Arial" panose="020B0604020202020204" pitchFamily="34" charset="0"/>
              </a:rPr>
              <a:pPr fontAlgn="base">
                <a:spcBef>
                  <a:spcPct val="0"/>
                </a:spcBef>
                <a:spcAft>
                  <a:spcPct val="0"/>
                </a:spcAft>
                <a:defRPr/>
              </a:pPr>
              <a:t>13</a:t>
            </a:fld>
            <a:endParaRPr lang="en-US" altLang="en-US" dirty="0">
              <a:latin typeface="Arial" panose="020B0604020202020204" pitchFamily="34" charset="0"/>
            </a:endParaRPr>
          </a:p>
        </p:txBody>
      </p:sp>
    </p:spTree>
    <p:extLst>
      <p:ext uri="{BB962C8B-B14F-4D97-AF65-F5344CB8AC3E}">
        <p14:creationId xmlns:p14="http://schemas.microsoft.com/office/powerpoint/2010/main" val="4251070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a:t>In this training module we cover the settings and filters specifically related to drilling down into data to see specific tests and classes. First, we show teachers how to eliminate unnecessary test reports from their results. Then we show other users how to mirror those teacher selections in their results. The second half of the video covers the four filters that eliminate even more reports from your results. </a:t>
            </a:r>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2</a:t>
            </a:fld>
            <a:endParaRPr lang="en-US" dirty="0"/>
          </a:p>
        </p:txBody>
      </p:sp>
    </p:spTree>
    <p:extLst>
      <p:ext uri="{BB962C8B-B14F-4D97-AF65-F5344CB8AC3E}">
        <p14:creationId xmlns:p14="http://schemas.microsoft.com/office/powerpoint/2010/main" val="2830852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Settings and filters are accessed from the dashboard and from your report pages. The My Settings button, located in the Reporting banner, includes several options, depending on your district or state configurations. This teacher dashboard is a generic sample of what you will see. Please note you will only have the “Manage Access” category under the</a:t>
            </a:r>
            <a:r>
              <a:rPr lang="en-US" baseline="0" dirty="0"/>
              <a:t> My Setting button if you have multiple roles.</a:t>
            </a:r>
            <a:endParaRPr lang="en-US" dirty="0"/>
          </a:p>
          <a:p>
            <a:endParaRPr lang="en-US" dirty="0"/>
          </a:p>
          <a:p>
            <a:r>
              <a:rPr lang="en-US" dirty="0"/>
              <a:t>The Filters panel, on the left side of the dashboard and report pages, provides options to temporarily limit the results that display in your report tables. Typically, you can select to filter by Test Group and Test Reason from the Dashboard. From the Performance on Tests report you can filter by Test Roster and district-level users can filter by School. Use the expansion arrows in the panel to open each drop-down list. The options available to you are nested under the heading.</a:t>
            </a:r>
          </a:p>
          <a:p>
            <a:endParaRPr lang="en-US" dirty="0"/>
          </a:p>
          <a:p>
            <a:r>
              <a:rPr lang="en-US" u="none" dirty="0"/>
              <a:t>In this training module we cover the settings and filters specifically related to drilling down into data. There are additional training modules in the series for training on other features like roster settings, test reasons, and student settings. </a:t>
            </a:r>
            <a:endParaRPr lang="en-US" dirty="0"/>
          </a:p>
          <a:p>
            <a:endParaRPr lang="en-US" dirty="0"/>
          </a:p>
          <a:p>
            <a:r>
              <a:rPr lang="en-US" dirty="0"/>
              <a:t>The next slide displays a graphic organizer of settings and filters used by teachers and other users, in a step-by-step process.</a:t>
            </a:r>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3</a:t>
            </a:fld>
            <a:endParaRPr lang="en-US" dirty="0"/>
          </a:p>
        </p:txBody>
      </p:sp>
    </p:spTree>
    <p:extLst>
      <p:ext uri="{BB962C8B-B14F-4D97-AF65-F5344CB8AC3E}">
        <p14:creationId xmlns:p14="http://schemas.microsoft.com/office/powerpoint/2010/main" val="3241803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Settings and filters are covered in this order, as this is the way you will most likely move through your reports. The dark blue header boxes are choices from the My Settings menu, while the light blue header boxes are options from the Filters panel. This chart provides an overview of the drill down features. Teachers start by selecting tests to include on reports while other users start by choosing to use the teachers’ test selections in their own reports. Then users may choose to filter by test group, by test reason, by test roster, and by school.</a:t>
            </a:r>
          </a:p>
          <a:p>
            <a:pPr algn="just"/>
            <a:endParaRPr lang="en-US" dirty="0"/>
          </a:p>
          <a:p>
            <a:pPr algn="just"/>
            <a:r>
              <a:rPr lang="en-US" dirty="0"/>
              <a:t>Settings persist until you change them. Filter options reset when you log out.</a:t>
            </a:r>
          </a:p>
          <a:p>
            <a:pPr algn="just"/>
            <a:r>
              <a:rPr lang="en-US" dirty="0"/>
              <a:t>Now we start drilling down into test results.</a:t>
            </a:r>
          </a:p>
        </p:txBody>
      </p:sp>
      <p:sp>
        <p:nvSpPr>
          <p:cNvPr id="4" name="Slide Number Placeholder 3"/>
          <p:cNvSpPr>
            <a:spLocks noGrp="1"/>
          </p:cNvSpPr>
          <p:nvPr>
            <p:ph type="sldNum" sz="quarter" idx="5"/>
          </p:nvPr>
        </p:nvSpPr>
        <p:spPr/>
        <p:txBody>
          <a:bodyPr/>
          <a:lstStyle/>
          <a:p>
            <a:pPr defTabSz="933237">
              <a:defRPr/>
            </a:pPr>
            <a:fld id="{92F5E16F-3CCA-4D75-A98C-BF0B97E520EF}" type="slidenum">
              <a:rPr lang="en-US">
                <a:solidFill>
                  <a:prstClr val="black"/>
                </a:solidFill>
                <a:latin typeface="Calibri" panose="020F0502020204030204"/>
              </a:rPr>
              <a:pPr defTabSz="933237">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3557751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To begin, teachers choose the tests they want included in their reports and omit those that do not apply to their needs. For example, if you are a Math teacher you can omit your students English Language Arts test scores. By default, all of the tests taken by your students, in the current school year, appear in your reports. Removing some of them will trim your reports to exactly the results you need to see. Click </a:t>
            </a:r>
            <a:r>
              <a:rPr lang="en-US" b="0" dirty="0"/>
              <a:t>the My Settings menu in the banner and choose Select Tests to Include on Reports. Select the checkboxes beside the tests or groups of tests you want included in your reports. Here you can see that Grade 4 Math tests are selected, and ELA and Science tests are omitted. Click Save &amp; Close. </a:t>
            </a:r>
            <a:r>
              <a:rPr lang="en-US" dirty="0"/>
              <a:t>This setting remains in place until you change it and your reports will include only the tests you selected.</a:t>
            </a:r>
          </a:p>
        </p:txBody>
      </p:sp>
      <p:sp>
        <p:nvSpPr>
          <p:cNvPr id="4" name="Slide Number Placeholder 3"/>
          <p:cNvSpPr>
            <a:spLocks noGrp="1"/>
          </p:cNvSpPr>
          <p:nvPr>
            <p:ph type="sldNum" sz="quarter" idx="5"/>
          </p:nvPr>
        </p:nvSpPr>
        <p:spPr/>
        <p:txBody>
          <a:bodyPr/>
          <a:lstStyle/>
          <a:p>
            <a:fld id="{92F5E16F-3CCA-4D75-A98C-BF0B97E520EF}" type="slidenum">
              <a:rPr lang="en-US" smtClean="0"/>
              <a:t>5</a:t>
            </a:fld>
            <a:endParaRPr lang="en-US"/>
          </a:p>
        </p:txBody>
      </p:sp>
    </p:spTree>
    <p:extLst>
      <p:ext uri="{BB962C8B-B14F-4D97-AF65-F5344CB8AC3E}">
        <p14:creationId xmlns:p14="http://schemas.microsoft.com/office/powerpoint/2010/main" val="2034423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If you are a school- or</a:t>
            </a:r>
            <a:r>
              <a:rPr lang="en-US" baseline="0" dirty="0"/>
              <a:t> complex</a:t>
            </a:r>
            <a:r>
              <a:rPr lang="en-US" dirty="0"/>
              <a:t>-level user, you can use your teachers’ test preferences to eliminate rosters that aren’t relevant to a test. For example, suppose a math roster belongs to a math teacher who has excluded ELA tests from their reports. By using teacher preferences, you can view a set of ELA test results without that math teacher’s roster. All students who took the ELA test will still appear in the report, whether or not they belong to the math teacher’s roster, but the Performance by Roster tab will not list them as belonging to that math teacher’s roster. By hiding rosters that are not relevant to the test, and by preventing a student from appearing more than once in the same report, this setting makes reports easier to read and more subject appropriate. </a:t>
            </a:r>
            <a:r>
              <a:rPr lang="en-US" u="none" dirty="0"/>
              <a:t>To turn this setting on, open the My Settings menu and choose Use Teachers’ Test Selections. In the pop-up box, select the Teacher Preferences radio button and click Save &amp; Close. </a:t>
            </a:r>
            <a:r>
              <a:rPr lang="en-US" dirty="0"/>
              <a:t>To turn this setting off and view all rosters regardless of teacher preferences, select the All Rosters radio button and click Save &amp; Close. This setting persists until you change it. Now we will explain the Filter panel options. They can be used to temporarily hide certain elements of your reports that you don’t need to see.</a:t>
            </a:r>
          </a:p>
          <a:p>
            <a:endParaRPr lang="en-US" dirty="0"/>
          </a:p>
        </p:txBody>
      </p:sp>
      <p:sp>
        <p:nvSpPr>
          <p:cNvPr id="4" name="Slide Number Placeholder 3"/>
          <p:cNvSpPr>
            <a:spLocks noGrp="1"/>
          </p:cNvSpPr>
          <p:nvPr>
            <p:ph type="sldNum" sz="quarter" idx="5"/>
          </p:nvPr>
        </p:nvSpPr>
        <p:spPr/>
        <p:txBody>
          <a:bodyPr/>
          <a:lstStyle/>
          <a:p>
            <a:fld id="{92F5E16F-3CCA-4D75-A98C-BF0B97E520EF}" type="slidenum">
              <a:rPr lang="en-US" smtClean="0"/>
              <a:t>6</a:t>
            </a:fld>
            <a:endParaRPr lang="en-US"/>
          </a:p>
        </p:txBody>
      </p:sp>
    </p:spTree>
    <p:extLst>
      <p:ext uri="{BB962C8B-B14F-4D97-AF65-F5344CB8AC3E}">
        <p14:creationId xmlns:p14="http://schemas.microsoft.com/office/powerpoint/2010/main" val="37299476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The Test Group filter is located in the Filters panel on your dashboard and reports pages. It is similar to the teachers’ Select Tests to Include in Reports option in My Settings, except that it will not persist or mirror in other users’ results. Tests in this filter menu are organized by test type, subject, and grade. Click the down arrow next to the type of test results you need to view. Mark as many selections as you like from the options displayed and click Apply. You see here that the ELA and Math Summative tests for Grade 4 have been selected. The table and the header reflect these selections. To revert all filters to their default settings, click Clear Filters and Apply. Filters also revert when you log out, switch user role, or switch systems.</a:t>
            </a:r>
          </a:p>
          <a:p>
            <a:endParaRPr lang="en-US" dirty="0"/>
          </a:p>
          <a:p>
            <a:endParaRPr lang="en-US" dirty="0"/>
          </a:p>
        </p:txBody>
      </p:sp>
      <p:sp>
        <p:nvSpPr>
          <p:cNvPr id="4" name="Slide Number Placeholder 3"/>
          <p:cNvSpPr>
            <a:spLocks noGrp="1"/>
          </p:cNvSpPr>
          <p:nvPr>
            <p:ph type="sldNum" sz="quarter" idx="5"/>
          </p:nvPr>
        </p:nvSpPr>
        <p:spPr/>
        <p:txBody>
          <a:bodyPr/>
          <a:lstStyle/>
          <a:p>
            <a:fld id="{92F5E16F-3CCA-4D75-A98C-BF0B97E520EF}" type="slidenum">
              <a:rPr lang="en-US" smtClean="0"/>
              <a:t>7</a:t>
            </a:fld>
            <a:endParaRPr lang="en-US"/>
          </a:p>
        </p:txBody>
      </p:sp>
    </p:spTree>
    <p:extLst>
      <p:ext uri="{BB962C8B-B14F-4D97-AF65-F5344CB8AC3E}">
        <p14:creationId xmlns:p14="http://schemas.microsoft.com/office/powerpoint/2010/main" val="3621953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Calibri"/>
                <a:ea typeface="+mn-ea"/>
                <a:cs typeface="+mn-cs"/>
              </a:rPr>
              <a:t>Test reasons are categories used to classify test opportunities for reporting purposes. They typically indicate the timeframe in which interim and benchmark tests were taken, like Fall 2020, or Pre-Instruction, and they are a good way to organize tests into groups. </a:t>
            </a:r>
            <a:r>
              <a:rPr lang="en-US" altLang="en-US" baseline="0" dirty="0">
                <a:latin typeface="Arial" panose="020B0604020202020204" pitchFamily="34" charset="0"/>
                <a:cs typeface="Arial" panose="020B0604020202020204" pitchFamily="34" charset="0"/>
              </a:rPr>
              <a:t>If your students will take the same assessment multiple times, assigning different test reasons can help you to distinguish scores for the different test opportunities in Centralized Reporting. </a:t>
            </a:r>
            <a:endParaRPr lang="en-US" sz="1200" kern="1200" dirty="0">
              <a:solidFill>
                <a:schemeClr val="tx1"/>
              </a:solidFill>
              <a:effectLst/>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For example, you might want to categorize students’ assessments into “Pre-Instruction” to use as a baseline their class’s strengths and weaknesses at the beginning of the year. For those same students, you might want to categorize their tests as “Post-Instruction” to see whether students understand the concepts that are being taught right after receiving the relevant instruction.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Calibri"/>
                <a:ea typeface="+mn-ea"/>
                <a:cs typeface="+mn-cs"/>
              </a:rPr>
              <a:t>Open the Test Reasons menu from the Filters panel. Make a selection from the drop-down list and click Apply. The affected report updates to show only data for that test reason. All the reports accessible from this page will be filtered the same way.</a:t>
            </a:r>
          </a:p>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8</a:t>
            </a:fld>
            <a:endParaRPr lang="en-US" dirty="0"/>
          </a:p>
        </p:txBody>
      </p:sp>
    </p:spTree>
    <p:extLst>
      <p:ext uri="{BB962C8B-B14F-4D97-AF65-F5344CB8AC3E}">
        <p14:creationId xmlns:p14="http://schemas.microsoft.com/office/powerpoint/2010/main" val="22189660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The Roster filter is available to teachers from the Performance on Tests report. Rosters generally represent classes but can also represent students who have been grouped together because of having something in common, such as needing extra help on a particular assessment standard. Open the Rosters filter from the panel. Make a single selection from the </a:t>
            </a:r>
            <a:r>
              <a:rPr lang="en-US" b="0" dirty="0"/>
              <a:t>Rosters drop-down list. Click Apply. </a:t>
            </a:r>
            <a:r>
              <a:rPr lang="en-US" dirty="0"/>
              <a:t>The report updates to show data for the roster you selected. When you navigate deeper into the results from this page this roster filter will apply to all your reports. All filter options will revert to the default when you log out, switch user roles, or switch systems.</a:t>
            </a:r>
          </a:p>
          <a:p>
            <a:pPr algn="just"/>
            <a:endParaRPr lang="en-US" dirty="0"/>
          </a:p>
        </p:txBody>
      </p:sp>
      <p:sp>
        <p:nvSpPr>
          <p:cNvPr id="4" name="Slide Number Placeholder 3"/>
          <p:cNvSpPr>
            <a:spLocks noGrp="1"/>
          </p:cNvSpPr>
          <p:nvPr>
            <p:ph type="sldNum" sz="quarter" idx="5"/>
          </p:nvPr>
        </p:nvSpPr>
        <p:spPr/>
        <p:txBody>
          <a:bodyPr/>
          <a:lstStyle/>
          <a:p>
            <a:fld id="{92F5E16F-3CCA-4D75-A98C-BF0B97E520EF}" type="slidenum">
              <a:rPr lang="en-US" smtClean="0"/>
              <a:t>9</a:t>
            </a:fld>
            <a:endParaRPr lang="en-US"/>
          </a:p>
        </p:txBody>
      </p:sp>
    </p:spTree>
    <p:extLst>
      <p:ext uri="{BB962C8B-B14F-4D97-AF65-F5344CB8AC3E}">
        <p14:creationId xmlns:p14="http://schemas.microsoft.com/office/powerpoint/2010/main" val="13135741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65A978-149A-F04D-8F0D-AF4F2FE7D7E8}"/>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0" name="Group 9">
            <a:extLst>
              <a:ext uri="{FF2B5EF4-FFF2-40B4-BE49-F238E27FC236}">
                <a16:creationId xmlns:a16="http://schemas.microsoft.com/office/drawing/2014/main" id="{1FB58BA2-26C4-0440-BDDD-2052D1878077}"/>
              </a:ext>
            </a:extLst>
          </p:cNvPr>
          <p:cNvGrpSpPr/>
          <p:nvPr userDrawn="1"/>
        </p:nvGrpSpPr>
        <p:grpSpPr>
          <a:xfrm>
            <a:off x="1609344" y="1"/>
            <a:ext cx="10582653" cy="6383743"/>
            <a:chOff x="1" y="-654979"/>
            <a:chExt cx="9144000" cy="7029646"/>
          </a:xfrm>
        </p:grpSpPr>
        <p:grpSp>
          <p:nvGrpSpPr>
            <p:cNvPr id="11" name="Group 10">
              <a:extLst>
                <a:ext uri="{FF2B5EF4-FFF2-40B4-BE49-F238E27FC236}">
                  <a16:creationId xmlns:a16="http://schemas.microsoft.com/office/drawing/2014/main" id="{D78C5781-2240-304F-908C-656EA5392E85}"/>
                </a:ext>
              </a:extLst>
            </p:cNvPr>
            <p:cNvGrpSpPr/>
            <p:nvPr/>
          </p:nvGrpSpPr>
          <p:grpSpPr>
            <a:xfrm>
              <a:off x="7514903" y="2194560"/>
              <a:ext cx="1376891" cy="1327213"/>
              <a:chOff x="7040708" y="1972456"/>
              <a:chExt cx="1490472" cy="1787106"/>
            </a:xfrm>
          </p:grpSpPr>
          <p:sp>
            <p:nvSpPr>
              <p:cNvPr id="14" name="TextBox 13">
                <a:extLst>
                  <a:ext uri="{FF2B5EF4-FFF2-40B4-BE49-F238E27FC236}">
                    <a16:creationId xmlns:a16="http://schemas.microsoft.com/office/drawing/2014/main" id="{656F85FC-877B-9E4A-A60C-6C5A8A1A7B39}"/>
                  </a:ext>
                </a:extLst>
              </p:cNvPr>
              <p:cNvSpPr txBox="1"/>
              <p:nvPr/>
            </p:nvSpPr>
            <p:spPr>
              <a:xfrm>
                <a:off x="7785911" y="2666546"/>
                <a:ext cx="64"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17" name="Straight Connector 16">
                <a:extLst>
                  <a:ext uri="{FF2B5EF4-FFF2-40B4-BE49-F238E27FC236}">
                    <a16:creationId xmlns:a16="http://schemas.microsoft.com/office/drawing/2014/main" id="{4CB884D1-0755-E74F-91F8-46078351FC1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5B2119A2-1462-D044-9A76-4B3F669228D3}"/>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12" name="Text Placeholder 56">
              <a:extLst>
                <a:ext uri="{FF2B5EF4-FFF2-40B4-BE49-F238E27FC236}">
                  <a16:creationId xmlns:a16="http://schemas.microsoft.com/office/drawing/2014/main" id="{6B645DEA-E179-DD4A-AABE-A82567A3C951}"/>
                </a:ext>
              </a:extLst>
            </p:cNvPr>
            <p:cNvSpPr txBox="1">
              <a:spLocks/>
            </p:cNvSpPr>
            <p:nvPr/>
          </p:nvSpPr>
          <p:spPr>
            <a:xfrm>
              <a:off x="320937" y="6188263"/>
              <a:ext cx="5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13" name="Rectangle 12">
              <a:extLst>
                <a:ext uri="{FF2B5EF4-FFF2-40B4-BE49-F238E27FC236}">
                  <a16:creationId xmlns:a16="http://schemas.microsoft.com/office/drawing/2014/main" id="{3C8532B7-23FC-F642-8E2D-D9CAD1310141}"/>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19" name="Footer Placeholder 1">
            <a:extLst>
              <a:ext uri="{FF2B5EF4-FFF2-40B4-BE49-F238E27FC236}">
                <a16:creationId xmlns:a16="http://schemas.microsoft.com/office/drawing/2014/main" id="{DDF6E711-3AF8-4C4C-BC96-20649A1FE16D}"/>
              </a:ext>
            </a:extLst>
          </p:cNvPr>
          <p:cNvSpPr>
            <a:spLocks noGrp="1"/>
          </p:cNvSpPr>
          <p:nvPr>
            <p:ph type="ftr" sz="quarter" idx="15"/>
          </p:nvPr>
        </p:nvSpPr>
        <p:spPr>
          <a:xfrm>
            <a:off x="308887" y="6559557"/>
            <a:ext cx="8046720" cy="168405"/>
          </a:xfrm>
          <a:prstGeom prst="rect">
            <a:avLst/>
          </a:prstGeom>
        </p:spPr>
        <p:txBody>
          <a:bodyPr/>
          <a:lstStyle>
            <a:lvl1pPr>
              <a:defRPr sz="800">
                <a:solidFill>
                  <a:schemeClr val="bg1"/>
                </a:solidFill>
              </a:defRPr>
            </a:lvl1pPr>
          </a:lstStyle>
          <a:p>
            <a:r>
              <a:rPr lang="en-US" dirty="0"/>
              <a:t>Copyright © 20XX Cambium Assessment, Inc. All rights reserved.</a:t>
            </a:r>
          </a:p>
        </p:txBody>
      </p:sp>
      <p:sp>
        <p:nvSpPr>
          <p:cNvPr id="20" name="Rectangle 19">
            <a:extLst>
              <a:ext uri="{FF2B5EF4-FFF2-40B4-BE49-F238E27FC236}">
                <a16:creationId xmlns:a16="http://schemas.microsoft.com/office/drawing/2014/main" id="{F205D659-D07B-E743-9FBB-621B69EA1909}"/>
              </a:ext>
            </a:extLst>
          </p:cNvPr>
          <p:cNvSpPr/>
          <p:nvPr userDrawn="1"/>
        </p:nvSpPr>
        <p:spPr>
          <a:xfrm>
            <a:off x="1609340" y="206189"/>
            <a:ext cx="10582661" cy="7678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2" name="Rectangle 21">
            <a:extLst>
              <a:ext uri="{FF2B5EF4-FFF2-40B4-BE49-F238E27FC236}">
                <a16:creationId xmlns:a16="http://schemas.microsoft.com/office/drawing/2014/main" id="{A836D0E5-60D3-E942-B988-E715FBC00EB4}"/>
              </a:ext>
            </a:extLst>
          </p:cNvPr>
          <p:cNvSpPr/>
          <p:nvPr userDrawn="1"/>
        </p:nvSpPr>
        <p:spPr>
          <a:xfrm>
            <a:off x="1" y="1"/>
            <a:ext cx="1609339" cy="949952"/>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3" name="Rectangle 22">
            <a:extLst>
              <a:ext uri="{FF2B5EF4-FFF2-40B4-BE49-F238E27FC236}">
                <a16:creationId xmlns:a16="http://schemas.microsoft.com/office/drawing/2014/main" id="{EDE83F88-C127-1644-B001-C9AB46F3FEE3}"/>
              </a:ext>
            </a:extLst>
          </p:cNvPr>
          <p:cNvSpPr/>
          <p:nvPr userDrawn="1"/>
        </p:nvSpPr>
        <p:spPr>
          <a:xfrm>
            <a:off x="-26897" y="206188"/>
            <a:ext cx="1636237" cy="76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4" name="Rectangle 23">
            <a:extLst>
              <a:ext uri="{FF2B5EF4-FFF2-40B4-BE49-F238E27FC236}">
                <a16:creationId xmlns:a16="http://schemas.microsoft.com/office/drawing/2014/main" id="{3D6246E8-E7C6-8A49-80B6-3E2133615174}"/>
              </a:ext>
            </a:extLst>
          </p:cNvPr>
          <p:cNvSpPr/>
          <p:nvPr userDrawn="1"/>
        </p:nvSpPr>
        <p:spPr>
          <a:xfrm>
            <a:off x="1609340" y="5892951"/>
            <a:ext cx="1058266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5" name="Rectangle 24">
            <a:extLst>
              <a:ext uri="{FF2B5EF4-FFF2-40B4-BE49-F238E27FC236}">
                <a16:creationId xmlns:a16="http://schemas.microsoft.com/office/drawing/2014/main" id="{17ECCD67-B362-6C4B-B973-00CBDF5176DE}"/>
              </a:ext>
            </a:extLst>
          </p:cNvPr>
          <p:cNvSpPr/>
          <p:nvPr userDrawn="1"/>
        </p:nvSpPr>
        <p:spPr>
          <a:xfrm>
            <a:off x="2" y="5892951"/>
            <a:ext cx="1609338"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6" name="Rectangle 25">
            <a:extLst>
              <a:ext uri="{FF2B5EF4-FFF2-40B4-BE49-F238E27FC236}">
                <a16:creationId xmlns:a16="http://schemas.microsoft.com/office/drawing/2014/main" id="{88E9A503-FA9D-254B-967C-73CC09635215}"/>
              </a:ext>
            </a:extLst>
          </p:cNvPr>
          <p:cNvSpPr/>
          <p:nvPr userDrawn="1"/>
        </p:nvSpPr>
        <p:spPr>
          <a:xfrm>
            <a:off x="1" y="949953"/>
            <a:ext cx="1609339"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7" name="Text Placeholder 6"/>
          <p:cNvSpPr>
            <a:spLocks noGrp="1"/>
          </p:cNvSpPr>
          <p:nvPr userDrawn="1">
            <p:ph type="body" sz="quarter" idx="14" hasCustomPrompt="1"/>
          </p:nvPr>
        </p:nvSpPr>
        <p:spPr>
          <a:xfrm>
            <a:off x="2589238" y="1693805"/>
            <a:ext cx="8540751" cy="355601"/>
          </a:xfrm>
        </p:spPr>
        <p:txBody>
          <a:bodyPr/>
          <a:lstStyle>
            <a:lvl1pPr marL="0" indent="0" algn="ctr">
              <a:lnSpc>
                <a:spcPct val="100000"/>
              </a:lnSpc>
              <a:spcBef>
                <a:spcPts val="0"/>
              </a:spcBef>
              <a:buNone/>
              <a:defRPr sz="2000" cap="all" baseline="0">
                <a:solidFill>
                  <a:schemeClr val="bg1"/>
                </a:solidFill>
                <a:effectLst/>
              </a:defRPr>
            </a:lvl1pPr>
            <a:lvl2pPr marL="320040" indent="0" algn="ctr">
              <a:lnSpc>
                <a:spcPct val="100000"/>
              </a:lnSpc>
              <a:spcBef>
                <a:spcPts val="0"/>
              </a:spcBef>
              <a:buNone/>
              <a:defRPr>
                <a:solidFill>
                  <a:schemeClr val="bg1"/>
                </a:solidFill>
              </a:defRPr>
            </a:lvl2pPr>
            <a:lvl3pPr marL="685800" indent="0" algn="ctr">
              <a:lnSpc>
                <a:spcPct val="100000"/>
              </a:lnSpc>
              <a:spcBef>
                <a:spcPts val="0"/>
              </a:spcBef>
              <a:buNone/>
              <a:defRPr>
                <a:solidFill>
                  <a:schemeClr val="bg1"/>
                </a:solidFill>
              </a:defRPr>
            </a:lvl3pPr>
            <a:lvl4pPr marL="1005840" indent="0" algn="ctr">
              <a:lnSpc>
                <a:spcPct val="100000"/>
              </a:lnSpc>
              <a:spcBef>
                <a:spcPts val="0"/>
              </a:spcBef>
              <a:buNone/>
              <a:defRPr>
                <a:solidFill>
                  <a:schemeClr val="bg1"/>
                </a:solidFill>
              </a:defRPr>
            </a:lvl4pPr>
            <a:lvl5pPr marL="1325880" indent="0" algn="ctr">
              <a:lnSpc>
                <a:spcPct val="100000"/>
              </a:lnSpc>
              <a:spcBef>
                <a:spcPts val="0"/>
              </a:spcBef>
              <a:buNone/>
              <a:defRPr>
                <a:solidFill>
                  <a:schemeClr val="bg1"/>
                </a:solidFill>
              </a:defRPr>
            </a:lvl5pPr>
          </a:lstStyle>
          <a:p>
            <a:pPr lvl="0"/>
            <a:r>
              <a:rPr lang="en-US" dirty="0"/>
              <a:t>Presentation Purpose or Location | Month 20XX</a:t>
            </a:r>
          </a:p>
        </p:txBody>
      </p:sp>
      <p:sp>
        <p:nvSpPr>
          <p:cNvPr id="15" name="Title"/>
          <p:cNvSpPr>
            <a:spLocks noGrp="1"/>
          </p:cNvSpPr>
          <p:nvPr userDrawn="1">
            <p:ph type="title" hasCustomPrompt="1"/>
          </p:nvPr>
        </p:nvSpPr>
        <p:spPr>
          <a:xfrm>
            <a:off x="2589492" y="2200099"/>
            <a:ext cx="8540496" cy="1321242"/>
          </a:xfrm>
          <a:prstGeom prst="rect">
            <a:avLst/>
          </a:prstGeom>
          <a:ln>
            <a:noFill/>
          </a:ln>
        </p:spPr>
        <p:txBody>
          <a:bodyPr vert="horz" wrap="square" lIns="0" tIns="0" rIns="0" bIns="0" rtlCol="0" anchor="t" anchorCtr="0">
            <a:normAutofit/>
          </a:bodyPr>
          <a:lstStyle>
            <a:lvl1pPr algn="ctr">
              <a:lnSpc>
                <a:spcPct val="100000"/>
              </a:lnSpc>
              <a:defRPr sz="5000" b="0" i="0" cap="all" spc="0" baseline="0">
                <a:solidFill>
                  <a:schemeClr val="bg1"/>
                </a:solidFill>
                <a:effectLst/>
                <a:latin typeface="+mj-lt"/>
                <a:ea typeface="Calibri" panose="020F0502020204030204" pitchFamily="34" charset="0"/>
                <a:cs typeface="Calibri"/>
              </a:defRPr>
            </a:lvl1pPr>
          </a:lstStyle>
          <a:p>
            <a:r>
              <a:rPr lang="en-US" dirty="0"/>
              <a:t>Presentation Title</a:t>
            </a:r>
          </a:p>
        </p:txBody>
      </p:sp>
      <p:sp>
        <p:nvSpPr>
          <p:cNvPr id="16" name="Subtitle"/>
          <p:cNvSpPr>
            <a:spLocks noGrp="1"/>
          </p:cNvSpPr>
          <p:nvPr userDrawn="1">
            <p:ph type="subTitle" idx="1" hasCustomPrompt="1"/>
          </p:nvPr>
        </p:nvSpPr>
        <p:spPr>
          <a:xfrm>
            <a:off x="2589492" y="3653167"/>
            <a:ext cx="8540496" cy="369332"/>
          </a:xfrm>
          <a:prstGeom prst="rect">
            <a:avLst/>
          </a:prstGeom>
          <a:ln>
            <a:noFill/>
          </a:ln>
        </p:spPr>
        <p:txBody>
          <a:bodyPr wrap="square" lIns="0" rIns="0" anchor="b" anchorCtr="0">
            <a:normAutofit/>
          </a:bodyPr>
          <a:lstStyle>
            <a:lvl1pPr marL="0" indent="0" algn="ctr">
              <a:lnSpc>
                <a:spcPct val="100000"/>
              </a:lnSpc>
              <a:spcBef>
                <a:spcPts val="0"/>
              </a:spcBef>
              <a:buNone/>
              <a:defRPr sz="1800" b="0" i="0" cap="all" spc="0" baseline="0">
                <a:solidFill>
                  <a:schemeClr val="bg1"/>
                </a:solidFill>
                <a:effectLst/>
                <a:latin typeface="+mj-lt"/>
                <a:ea typeface="Calibri" panose="020F0502020204030204" pitchFamily="34" charset="0"/>
                <a:cs typeface="Calibri"/>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Subtitle</a:t>
            </a:r>
          </a:p>
        </p:txBody>
      </p:sp>
      <p:sp>
        <p:nvSpPr>
          <p:cNvPr id="4" name="Text Placeholder 3"/>
          <p:cNvSpPr>
            <a:spLocks noGrp="1"/>
          </p:cNvSpPr>
          <p:nvPr userDrawn="1">
            <p:ph type="body" sz="quarter" idx="13" hasCustomPrompt="1"/>
          </p:nvPr>
        </p:nvSpPr>
        <p:spPr>
          <a:xfrm>
            <a:off x="2589238" y="4173194"/>
            <a:ext cx="8540751" cy="803275"/>
          </a:xfrm>
        </p:spPr>
        <p:txBody>
          <a:bodyPr>
            <a:noAutofit/>
          </a:bodyPr>
          <a:lstStyle>
            <a:lvl1pPr marL="0" indent="0" algn="ctr">
              <a:lnSpc>
                <a:spcPct val="100000"/>
              </a:lnSpc>
              <a:spcBef>
                <a:spcPts val="0"/>
              </a:spcBef>
              <a:buNone/>
              <a:defRPr sz="1400" baseline="0">
                <a:solidFill>
                  <a:schemeClr val="bg1"/>
                </a:solidFill>
                <a:effectLst/>
              </a:defRPr>
            </a:lvl1pPr>
            <a:lvl2pPr marL="320040" indent="0">
              <a:buNone/>
              <a:defRPr>
                <a:solidFill>
                  <a:schemeClr val="bg1"/>
                </a:solidFill>
              </a:defRPr>
            </a:lvl2pPr>
            <a:lvl3pPr marL="685800" indent="0">
              <a:buNone/>
              <a:defRPr>
                <a:solidFill>
                  <a:schemeClr val="bg1"/>
                </a:solidFill>
              </a:defRPr>
            </a:lvl3pPr>
            <a:lvl4pPr marL="1005840" indent="0">
              <a:buNone/>
              <a:defRPr>
                <a:solidFill>
                  <a:schemeClr val="bg1"/>
                </a:solidFill>
              </a:defRPr>
            </a:lvl4pPr>
            <a:lvl5pPr marL="1325880" indent="0">
              <a:buNone/>
              <a:defRPr>
                <a:solidFill>
                  <a:schemeClr val="bg1"/>
                </a:solidFill>
              </a:defRPr>
            </a:lvl5pPr>
          </a:lstStyle>
          <a:p>
            <a:pPr lvl="0"/>
            <a:r>
              <a:rPr lang="en-US" dirty="0"/>
              <a:t>Presenter’s Name | Presenter’s Name | Presenter’s Name</a:t>
            </a:r>
            <a:br>
              <a:rPr lang="en-US" dirty="0"/>
            </a:br>
            <a:r>
              <a:rPr lang="en-US" dirty="0"/>
              <a:t>or</a:t>
            </a:r>
          </a:p>
          <a:p>
            <a:pPr lvl="0"/>
            <a:r>
              <a:rPr lang="en-US" dirty="0"/>
              <a:t>Presenter’s Name, Title | Presenter’s Name, Title</a:t>
            </a:r>
          </a:p>
        </p:txBody>
      </p:sp>
      <p:pic>
        <p:nvPicPr>
          <p:cNvPr id="28" name="Picture 27">
            <a:extLst>
              <a:ext uri="{FF2B5EF4-FFF2-40B4-BE49-F238E27FC236}">
                <a16:creationId xmlns:a16="http://schemas.microsoft.com/office/drawing/2014/main" id="{E9D7100A-70B5-A94C-A244-0FDBF1A29F7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96230" y="2730704"/>
            <a:ext cx="1212576" cy="1039198"/>
          </a:xfrm>
          <a:prstGeom prst="rect">
            <a:avLst/>
          </a:prstGeom>
        </p:spPr>
      </p:pic>
    </p:spTree>
    <p:extLst>
      <p:ext uri="{BB962C8B-B14F-4D97-AF65-F5344CB8AC3E}">
        <p14:creationId xmlns:p14="http://schemas.microsoft.com/office/powerpoint/2010/main" val="106199392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5" name="Content"/>
          <p:cNvSpPr>
            <a:spLocks noGrp="1"/>
          </p:cNvSpPr>
          <p:nvPr>
            <p:ph sz="quarter" idx="17" hasCustomPrompt="1"/>
          </p:nvPr>
        </p:nvSpPr>
        <p:spPr>
          <a:xfrm>
            <a:off x="457200" y="980023"/>
            <a:ext cx="11338560" cy="5009297"/>
          </a:xfrm>
        </p:spPr>
        <p:txBody>
          <a:bodyPr>
            <a:normAutofit/>
          </a:bodyPr>
          <a:lstStyle>
            <a:lvl1pPr marL="457200" indent="-457200">
              <a:lnSpc>
                <a:spcPct val="105000"/>
              </a:lnSpc>
              <a:spcBef>
                <a:spcPts val="600"/>
              </a:spcBef>
              <a:buClr>
                <a:schemeClr val="tx2"/>
              </a:buClr>
              <a:buFont typeface="+mj-lt"/>
              <a:buAutoNum type="arabicPeriod"/>
              <a:defRPr sz="2000" baseline="0"/>
            </a:lvl1pPr>
            <a:lvl2pPr marL="914400" indent="-457200">
              <a:lnSpc>
                <a:spcPct val="105000"/>
              </a:lnSpc>
              <a:spcBef>
                <a:spcPts val="600"/>
              </a:spcBef>
              <a:buClr>
                <a:schemeClr val="tx2"/>
              </a:buClr>
              <a:buFont typeface="+mj-lt"/>
              <a:buAutoNum type="alphaLcPeriod"/>
              <a:defRPr sz="2000"/>
            </a:lvl2pPr>
            <a:lvl3pPr marL="1371600" indent="-457200">
              <a:lnSpc>
                <a:spcPct val="105000"/>
              </a:lnSpc>
              <a:spcBef>
                <a:spcPts val="600"/>
              </a:spcBef>
              <a:buClr>
                <a:schemeClr val="tx2"/>
              </a:buClr>
              <a:buFont typeface="+mj-lt"/>
              <a:buAutoNum type="romanLcPeriod"/>
              <a:defRPr sz="2000"/>
            </a:lvl3pPr>
            <a:lvl4pPr marL="1828800" indent="-457200">
              <a:lnSpc>
                <a:spcPct val="105000"/>
              </a:lnSpc>
              <a:spcBef>
                <a:spcPts val="600"/>
              </a:spcBef>
              <a:buClr>
                <a:schemeClr val="tx2"/>
              </a:buClr>
              <a:buSzPct val="100000"/>
              <a:buFont typeface="+mj-lt"/>
              <a:buAutoNum type="arabicParenR"/>
              <a:defRPr sz="2000"/>
            </a:lvl4pPr>
            <a:lvl5pPr marL="2286000" indent="-457200">
              <a:lnSpc>
                <a:spcPct val="105000"/>
              </a:lnSpc>
              <a:spcBef>
                <a:spcPts val="600"/>
              </a:spcBef>
              <a:buClr>
                <a:schemeClr val="tx2"/>
              </a:buClr>
              <a:buFont typeface="+mj-lt"/>
              <a:buAutoNum type="alphaLcParenR"/>
              <a:defRPr sz="2000"/>
            </a:lvl5pPr>
          </a:lstStyle>
          <a:p>
            <a:pPr lvl="0"/>
            <a:r>
              <a:rPr lang="en-US" dirty="0"/>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BFA943DE-30D8-3C44-BAD4-F714ADCDCC99}"/>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8" name="Title 7">
            <a:extLst>
              <a:ext uri="{FF2B5EF4-FFF2-40B4-BE49-F238E27FC236}">
                <a16:creationId xmlns:a16="http://schemas.microsoft.com/office/drawing/2014/main" id="{7C0178C2-F4D1-FC47-9325-665EBB4F63A3}"/>
              </a:ext>
            </a:extLst>
          </p:cNvPr>
          <p:cNvSpPr>
            <a:spLocks noGrp="1"/>
          </p:cNvSpPr>
          <p:nvPr>
            <p:ph type="title" hasCustomPrompt="1"/>
          </p:nvPr>
        </p:nvSpPr>
        <p:spPr>
          <a:xfrm>
            <a:off x="426230" y="65597"/>
            <a:ext cx="11369529" cy="518012"/>
          </a:xfrm>
        </p:spPr>
        <p:txBody>
          <a:bodyPr/>
          <a:lstStyle/>
          <a:p>
            <a:r>
              <a:rPr lang="en-US" dirty="0"/>
              <a:t>Ordered List Layout</a:t>
            </a:r>
          </a:p>
        </p:txBody>
      </p:sp>
    </p:spTree>
    <p:extLst>
      <p:ext uri="{BB962C8B-B14F-4D97-AF65-F5344CB8AC3E}">
        <p14:creationId xmlns:p14="http://schemas.microsoft.com/office/powerpoint/2010/main" val="2113515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14" name="Left Content"/>
          <p:cNvSpPr>
            <a:spLocks noGrp="1"/>
          </p:cNvSpPr>
          <p:nvPr>
            <p:ph sz="quarter" idx="18" hasCustomPrompt="1"/>
          </p:nvPr>
        </p:nvSpPr>
        <p:spPr>
          <a:xfrm>
            <a:off x="457200"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ight Content"/>
          <p:cNvSpPr>
            <a:spLocks noGrp="1"/>
          </p:cNvSpPr>
          <p:nvPr>
            <p:ph sz="quarter" idx="19" hasCustomPrompt="1"/>
          </p:nvPr>
        </p:nvSpPr>
        <p:spPr>
          <a:xfrm>
            <a:off x="6227064"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21920307-3693-814B-9504-81A5CEE2BCA7}"/>
              </a:ext>
            </a:extLst>
          </p:cNvPr>
          <p:cNvSpPr>
            <a:spLocks noGrp="1"/>
          </p:cNvSpPr>
          <p:nvPr>
            <p:ph type="sldNum" sz="quarter" idx="20"/>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DFB739CD-B3C5-CB47-AD1D-4BCB9FD362CC}"/>
              </a:ext>
            </a:extLst>
          </p:cNvPr>
          <p:cNvSpPr>
            <a:spLocks noGrp="1"/>
          </p:cNvSpPr>
          <p:nvPr>
            <p:ph type="title" hasCustomPrompt="1"/>
          </p:nvPr>
        </p:nvSpPr>
        <p:spPr>
          <a:xfrm>
            <a:off x="426230" y="65597"/>
            <a:ext cx="11369529" cy="518012"/>
          </a:xfrm>
        </p:spPr>
        <p:txBody>
          <a:bodyPr/>
          <a:lstStyle/>
          <a:p>
            <a:r>
              <a:rPr lang="en-US" dirty="0"/>
              <a:t>Two Content Ordered List Layout</a:t>
            </a:r>
          </a:p>
        </p:txBody>
      </p:sp>
    </p:spTree>
    <p:extLst>
      <p:ext uri="{BB962C8B-B14F-4D97-AF65-F5344CB8AC3E}">
        <p14:creationId xmlns:p14="http://schemas.microsoft.com/office/powerpoint/2010/main" val="3393525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hoto Right">
    <p:spTree>
      <p:nvGrpSpPr>
        <p:cNvPr id="1" name=""/>
        <p:cNvGrpSpPr/>
        <p:nvPr/>
      </p:nvGrpSpPr>
      <p:grpSpPr>
        <a:xfrm>
          <a:off x="0" y="0"/>
          <a:ext cx="0" cy="0"/>
          <a:chOff x="0" y="0"/>
          <a:chExt cx="0" cy="0"/>
        </a:xfrm>
      </p:grpSpPr>
      <p:sp>
        <p:nvSpPr>
          <p:cNvPr id="19" name="grey box">
            <a:extLst>
              <a:ext uri="{FF2B5EF4-FFF2-40B4-BE49-F238E27FC236}">
                <a16:creationId xmlns:a16="http://schemas.microsoft.com/office/drawing/2014/main" id="{A0108988-471C-AC44-89A7-198C88D416B1}"/>
              </a:ext>
            </a:extLst>
          </p:cNvPr>
          <p:cNvSpPr/>
          <p:nvPr userDrawn="1"/>
        </p:nvSpPr>
        <p:spPr>
          <a:xfrm>
            <a:off x="-979" y="0"/>
            <a:ext cx="6096000" cy="6858000"/>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0" name="Group 9">
            <a:extLst>
              <a:ext uri="{FF2B5EF4-FFF2-40B4-BE49-F238E27FC236}">
                <a16:creationId xmlns:a16="http://schemas.microsoft.com/office/drawing/2014/main" id="{FFFADB4B-37BB-0241-8746-C5816773B9B0}"/>
              </a:ext>
            </a:extLst>
          </p:cNvPr>
          <p:cNvGrpSpPr/>
          <p:nvPr userDrawn="1"/>
        </p:nvGrpSpPr>
        <p:grpSpPr>
          <a:xfrm>
            <a:off x="0" y="6240306"/>
            <a:ext cx="12192000" cy="632182"/>
            <a:chOff x="0" y="6225818"/>
            <a:chExt cx="9144000" cy="632182"/>
          </a:xfrm>
        </p:grpSpPr>
        <p:sp>
          <p:nvSpPr>
            <p:cNvPr id="11" name="Rectangle 10">
              <a:extLst>
                <a:ext uri="{FF2B5EF4-FFF2-40B4-BE49-F238E27FC236}">
                  <a16:creationId xmlns:a16="http://schemas.microsoft.com/office/drawing/2014/main" id="{386A22AF-67D5-F543-A159-755B8EF4003D}"/>
                </a:ext>
              </a:extLst>
            </p:cNvPr>
            <p:cNvSpPr/>
            <p:nvPr userDrawn="1"/>
          </p:nvSpPr>
          <p:spPr>
            <a:xfrm>
              <a:off x="0" y="6225818"/>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2" name="Rectangle 11">
              <a:extLst>
                <a:ext uri="{FF2B5EF4-FFF2-40B4-BE49-F238E27FC236}">
                  <a16:creationId xmlns:a16="http://schemas.microsoft.com/office/drawing/2014/main" id="{6158D77B-D1A8-0C40-85E3-DA8A6FA37D09}"/>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52" name="Text Placeholder 9"/>
          <p:cNvSpPr>
            <a:spLocks noGrp="1"/>
          </p:cNvSpPr>
          <p:nvPr userDrawn="1">
            <p:ph type="body" sz="quarter" idx="13"/>
          </p:nvPr>
        </p:nvSpPr>
        <p:spPr>
          <a:xfrm>
            <a:off x="436255" y="965535"/>
            <a:ext cx="5257800" cy="5111608"/>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3" name="Content Placeholder 3"/>
          <p:cNvSpPr>
            <a:spLocks noGrp="1"/>
          </p:cNvSpPr>
          <p:nvPr userDrawn="1">
            <p:ph sz="half" idx="2" hasCustomPrompt="1"/>
          </p:nvPr>
        </p:nvSpPr>
        <p:spPr>
          <a:xfrm>
            <a:off x="6092952" y="1"/>
            <a:ext cx="6099048" cy="6077143"/>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2" name="Slide Number Placeholder 1">
            <a:extLst>
              <a:ext uri="{FF2B5EF4-FFF2-40B4-BE49-F238E27FC236}">
                <a16:creationId xmlns:a16="http://schemas.microsoft.com/office/drawing/2014/main" id="{8506D32C-8B41-214B-9C51-5FF5A640C4D2}"/>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5" name="Rectangle 14">
            <a:extLst>
              <a:ext uri="{FF2B5EF4-FFF2-40B4-BE49-F238E27FC236}">
                <a16:creationId xmlns:a16="http://schemas.microsoft.com/office/drawing/2014/main" id="{C6A3EB17-D923-E940-979E-0234E147BEB1}"/>
              </a:ext>
            </a:extLst>
          </p:cNvPr>
          <p:cNvSpPr/>
          <p:nvPr userDrawn="1"/>
        </p:nvSpPr>
        <p:spPr>
          <a:xfrm>
            <a:off x="0" y="6240306"/>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4" name="Title 3">
            <a:extLst>
              <a:ext uri="{FF2B5EF4-FFF2-40B4-BE49-F238E27FC236}">
                <a16:creationId xmlns:a16="http://schemas.microsoft.com/office/drawing/2014/main" id="{893F56CF-BA22-AD41-BE10-25F388A6A393}"/>
              </a:ext>
            </a:extLst>
          </p:cNvPr>
          <p:cNvSpPr>
            <a:spLocks noGrp="1"/>
          </p:cNvSpPr>
          <p:nvPr>
            <p:ph type="title" hasCustomPrompt="1"/>
          </p:nvPr>
        </p:nvSpPr>
        <p:spPr>
          <a:xfrm>
            <a:off x="426231" y="35780"/>
            <a:ext cx="5257800" cy="518012"/>
          </a:xfrm>
        </p:spPr>
        <p:txBody>
          <a:bodyPr/>
          <a:lstStyle>
            <a:lvl1pPr>
              <a:defRPr>
                <a:solidFill>
                  <a:schemeClr val="tx1"/>
                </a:solidFill>
              </a:defRPr>
            </a:lvl1pPr>
          </a:lstStyle>
          <a:p>
            <a:r>
              <a:rPr lang="en-US" dirty="0"/>
              <a:t>Photo Right</a:t>
            </a:r>
          </a:p>
        </p:txBody>
      </p:sp>
      <p:pic>
        <p:nvPicPr>
          <p:cNvPr id="18" name="Picture 17" descr="A picture containing drawing&#10;&#10;Description automatically generated">
            <a:extLst>
              <a:ext uri="{FF2B5EF4-FFF2-40B4-BE49-F238E27FC236}">
                <a16:creationId xmlns:a16="http://schemas.microsoft.com/office/drawing/2014/main" id="{8C0B5C6E-8E1D-6047-BF30-5804530ADC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1167300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hoto Left">
    <p:spTree>
      <p:nvGrpSpPr>
        <p:cNvPr id="1" name=""/>
        <p:cNvGrpSpPr/>
        <p:nvPr/>
      </p:nvGrpSpPr>
      <p:grpSpPr>
        <a:xfrm>
          <a:off x="0" y="0"/>
          <a:ext cx="0" cy="0"/>
          <a:chOff x="0" y="0"/>
          <a:chExt cx="0" cy="0"/>
        </a:xfrm>
      </p:grpSpPr>
      <p:sp>
        <p:nvSpPr>
          <p:cNvPr id="21" name="grey box">
            <a:extLst>
              <a:ext uri="{FF2B5EF4-FFF2-40B4-BE49-F238E27FC236}">
                <a16:creationId xmlns:a16="http://schemas.microsoft.com/office/drawing/2014/main" id="{F9756E41-F116-3E49-9C17-49D68C7EA8F4}"/>
              </a:ext>
            </a:extLst>
          </p:cNvPr>
          <p:cNvSpPr/>
          <p:nvPr userDrawn="1"/>
        </p:nvSpPr>
        <p:spPr>
          <a:xfrm>
            <a:off x="6098069" y="0"/>
            <a:ext cx="6093931" cy="6858000"/>
          </a:xfrm>
          <a:prstGeom prst="rect">
            <a:avLst/>
          </a:prstGeom>
          <a:solidFill>
            <a:srgbClr val="2C9ED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1" name="Group 10">
            <a:extLst>
              <a:ext uri="{FF2B5EF4-FFF2-40B4-BE49-F238E27FC236}">
                <a16:creationId xmlns:a16="http://schemas.microsoft.com/office/drawing/2014/main" id="{32BC42CD-7906-6A4D-93C6-A9904E69CA44}"/>
              </a:ext>
            </a:extLst>
          </p:cNvPr>
          <p:cNvGrpSpPr/>
          <p:nvPr userDrawn="1"/>
        </p:nvGrpSpPr>
        <p:grpSpPr>
          <a:xfrm>
            <a:off x="0" y="6242016"/>
            <a:ext cx="12192000" cy="637498"/>
            <a:chOff x="0" y="6220502"/>
            <a:chExt cx="9144000" cy="637498"/>
          </a:xfrm>
        </p:grpSpPr>
        <p:sp>
          <p:nvSpPr>
            <p:cNvPr id="13" name="Rectangle 12">
              <a:extLst>
                <a:ext uri="{FF2B5EF4-FFF2-40B4-BE49-F238E27FC236}">
                  <a16:creationId xmlns:a16="http://schemas.microsoft.com/office/drawing/2014/main" id="{831BBD1C-42DD-2B4D-8247-369BFA6F68FB}"/>
                </a:ext>
              </a:extLst>
            </p:cNvPr>
            <p:cNvSpPr/>
            <p:nvPr userDrawn="1"/>
          </p:nvSpPr>
          <p:spPr>
            <a:xfrm>
              <a:off x="0" y="6220502"/>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4" name="Rectangle 13">
              <a:extLst>
                <a:ext uri="{FF2B5EF4-FFF2-40B4-BE49-F238E27FC236}">
                  <a16:creationId xmlns:a16="http://schemas.microsoft.com/office/drawing/2014/main" id="{F97C8E63-2AE0-7941-9205-AA818AB610C7}"/>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4" name="Content Placeholder 3"/>
          <p:cNvSpPr>
            <a:spLocks noGrp="1"/>
          </p:cNvSpPr>
          <p:nvPr userDrawn="1">
            <p:ph sz="half" idx="2" hasCustomPrompt="1"/>
          </p:nvPr>
        </p:nvSpPr>
        <p:spPr>
          <a:xfrm>
            <a:off x="0" y="0"/>
            <a:ext cx="6099048" cy="6242016"/>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3" name="Slide Number Placeholder 2">
            <a:extLst>
              <a:ext uri="{FF2B5EF4-FFF2-40B4-BE49-F238E27FC236}">
                <a16:creationId xmlns:a16="http://schemas.microsoft.com/office/drawing/2014/main" id="{00224664-29C8-434F-915D-833F29D79ADB}"/>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2" name="Rectangle 11">
            <a:extLst>
              <a:ext uri="{FF2B5EF4-FFF2-40B4-BE49-F238E27FC236}">
                <a16:creationId xmlns:a16="http://schemas.microsoft.com/office/drawing/2014/main" id="{0DA4C9DB-0D9F-9448-A75A-0A0DE6C215D5}"/>
              </a:ext>
            </a:extLst>
          </p:cNvPr>
          <p:cNvSpPr/>
          <p:nvPr userDrawn="1"/>
        </p:nvSpPr>
        <p:spPr>
          <a:xfrm>
            <a:off x="6096000" y="6218925"/>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6" name="Text Placeholder 9">
            <a:extLst>
              <a:ext uri="{FF2B5EF4-FFF2-40B4-BE49-F238E27FC236}">
                <a16:creationId xmlns:a16="http://schemas.microsoft.com/office/drawing/2014/main" id="{759D2715-D0F6-BD45-BA81-372108EF4936}"/>
              </a:ext>
            </a:extLst>
          </p:cNvPr>
          <p:cNvSpPr>
            <a:spLocks noGrp="1"/>
          </p:cNvSpPr>
          <p:nvPr>
            <p:ph type="body" sz="quarter" idx="15"/>
          </p:nvPr>
        </p:nvSpPr>
        <p:spPr>
          <a:xfrm>
            <a:off x="6521636" y="969275"/>
            <a:ext cx="5257800" cy="5107869"/>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a:extLst>
              <a:ext uri="{FF2B5EF4-FFF2-40B4-BE49-F238E27FC236}">
                <a16:creationId xmlns:a16="http://schemas.microsoft.com/office/drawing/2014/main" id="{033D62F8-7754-154B-8C7D-DF2AB0082BB4}"/>
              </a:ext>
            </a:extLst>
          </p:cNvPr>
          <p:cNvSpPr>
            <a:spLocks noGrp="1"/>
          </p:cNvSpPr>
          <p:nvPr>
            <p:ph type="title" hasCustomPrompt="1"/>
          </p:nvPr>
        </p:nvSpPr>
        <p:spPr>
          <a:xfrm>
            <a:off x="6513087" y="35780"/>
            <a:ext cx="5249251" cy="518012"/>
          </a:xfrm>
        </p:spPr>
        <p:txBody>
          <a:bodyPr/>
          <a:lstStyle>
            <a:lvl1pPr>
              <a:defRPr>
                <a:solidFill>
                  <a:schemeClr val="tx1"/>
                </a:solidFill>
              </a:defRPr>
            </a:lvl1pPr>
          </a:lstStyle>
          <a:p>
            <a:r>
              <a:rPr lang="en-US" dirty="0"/>
              <a:t>Photo Left</a:t>
            </a:r>
          </a:p>
        </p:txBody>
      </p:sp>
      <p:pic>
        <p:nvPicPr>
          <p:cNvPr id="24" name="Picture 23" descr="A picture containing drawing&#10;&#10;Description automatically generated">
            <a:extLst>
              <a:ext uri="{FF2B5EF4-FFF2-40B4-BE49-F238E27FC236}">
                <a16:creationId xmlns:a16="http://schemas.microsoft.com/office/drawing/2014/main" id="{5FC37F2C-A87F-B746-9223-2C1EC3A34A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36599183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ull-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p:spPr>
        <p:txBody>
          <a:bodyPr/>
          <a:lstStyle>
            <a:lvl1pPr marL="0" indent="0">
              <a:buNone/>
              <a:defRPr/>
            </a:lvl1pPr>
          </a:lstStyle>
          <a:p>
            <a:r>
              <a:rPr lang="en-US" dirty="0"/>
              <a:t>Full-Bleed Photo layout. Click on the icon at the center of the slide to add a picture.</a:t>
            </a:r>
          </a:p>
        </p:txBody>
      </p:sp>
      <p:sp>
        <p:nvSpPr>
          <p:cNvPr id="2" name="Title 1"/>
          <p:cNvSpPr>
            <a:spLocks noGrp="1"/>
          </p:cNvSpPr>
          <p:nvPr>
            <p:ph type="title" hasCustomPrompt="1"/>
          </p:nvPr>
        </p:nvSpPr>
        <p:spPr>
          <a:xfrm>
            <a:off x="0" y="-1208580"/>
            <a:ext cx="11338560" cy="1107996"/>
          </a:xfrm>
          <a:prstGeom prst="rect">
            <a:avLst/>
          </a:prstGeom>
        </p:spPr>
        <p:txBody>
          <a:bodyPr>
            <a:spAutoFit/>
          </a:bodyPr>
          <a:lstStyle>
            <a:lvl1pPr>
              <a:defRPr kumimoji="0" lang="en-US" sz="2400" b="0" i="0" u="none" strike="noStrike" kern="1200" cap="none" spc="0" normalizeH="0" baseline="0" noProof="0" smtClean="0">
                <a:ln>
                  <a:noFill/>
                </a:ln>
                <a:solidFill>
                  <a:srgbClr val="595959"/>
                </a:solidFill>
                <a:effectLst/>
                <a:uLnTx/>
                <a:uFillTx/>
                <a:cs typeface="Calibri"/>
              </a:defRPr>
            </a:lvl1pPr>
          </a:lstStyle>
          <a:p>
            <a:r>
              <a:rPr kumimoji="0" lang="en-US" sz="2400" b="0" i="0" u="none" strike="noStrike" kern="1200" cap="none" spc="0" normalizeH="0" baseline="0" noProof="0" dirty="0">
                <a:ln>
                  <a:noFill/>
                </a:ln>
                <a:solidFill>
                  <a:srgbClr val="595959"/>
                </a:solidFill>
                <a:effectLst/>
                <a:uLnTx/>
                <a:uFillTx/>
                <a:latin typeface="+mj-lt"/>
                <a:cs typeface="Calibri"/>
              </a:rPr>
              <a:t>Slide Title Placeholder. </a:t>
            </a:r>
            <a:br>
              <a:rPr kumimoji="0" lang="en-US" sz="2400" b="0" i="0" u="none" strike="noStrike" kern="1200" cap="none" spc="0" normalizeH="0" baseline="0" noProof="0" dirty="0">
                <a:ln>
                  <a:noFill/>
                </a:ln>
                <a:solidFill>
                  <a:srgbClr val="595959"/>
                </a:solidFill>
                <a:effectLst/>
                <a:uLnTx/>
                <a:uFillTx/>
                <a:latin typeface="+mj-lt"/>
                <a:cs typeface="Calibri"/>
              </a:rPr>
            </a:br>
            <a:r>
              <a:rPr kumimoji="0" lang="en-US" sz="2400" b="0" i="0" u="none" strike="noStrike" kern="1200" cap="none" spc="0" normalizeH="0" baseline="0" noProof="0" dirty="0">
                <a:ln>
                  <a:noFill/>
                </a:ln>
                <a:solidFill>
                  <a:srgbClr val="595959"/>
                </a:solidFill>
                <a:effectLst/>
                <a:uLnTx/>
                <a:uFillTx/>
                <a:latin typeface="+mj-lt"/>
                <a:cs typeface="Calibri"/>
              </a:rPr>
              <a:t>This slide title will not appear in slide presentations. It fulfills the Section 508 requirement that every slide has a unique slide title.</a:t>
            </a:r>
            <a:endParaRPr lang="en-US" dirty="0"/>
          </a:p>
        </p:txBody>
      </p:sp>
    </p:spTree>
    <p:extLst>
      <p:ext uri="{BB962C8B-B14F-4D97-AF65-F5344CB8AC3E}">
        <p14:creationId xmlns:p14="http://schemas.microsoft.com/office/powerpoint/2010/main" val="24329688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56E5A0-0247-1E47-BEE1-6D5715DD596F}"/>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045BA458-90C4-F74B-AE2A-4AF25227E417}"/>
              </a:ext>
            </a:extLst>
          </p:cNvPr>
          <p:cNvSpPr>
            <a:spLocks noGrp="1"/>
          </p:cNvSpPr>
          <p:nvPr>
            <p:ph type="title" hasCustomPrompt="1"/>
          </p:nvPr>
        </p:nvSpPr>
        <p:spPr>
          <a:xfrm>
            <a:off x="426230" y="65597"/>
            <a:ext cx="11369529" cy="518012"/>
          </a:xfrm>
        </p:spPr>
        <p:txBody>
          <a:bodyPr/>
          <a:lstStyle/>
          <a:p>
            <a:r>
              <a:rPr lang="en-US" dirty="0"/>
              <a:t>References</a:t>
            </a:r>
          </a:p>
        </p:txBody>
      </p:sp>
      <p:sp>
        <p:nvSpPr>
          <p:cNvPr id="13" name="Content">
            <a:extLst>
              <a:ext uri="{FF2B5EF4-FFF2-40B4-BE49-F238E27FC236}">
                <a16:creationId xmlns:a16="http://schemas.microsoft.com/office/drawing/2014/main" id="{EECC0F94-EA13-EC4B-8223-4326E5F5AC8C}"/>
              </a:ext>
            </a:extLst>
          </p:cNvPr>
          <p:cNvSpPr>
            <a:spLocks noGrp="1"/>
          </p:cNvSpPr>
          <p:nvPr>
            <p:ph type="body" sz="quarter" idx="13" hasCustomPrompt="1"/>
          </p:nvPr>
        </p:nvSpPr>
        <p:spPr>
          <a:xfrm>
            <a:off x="457200" y="1143001"/>
            <a:ext cx="11338560" cy="4581939"/>
          </a:xfrm>
        </p:spPr>
        <p:txBody>
          <a:bodyPr>
            <a:noAutofit/>
          </a:bodyPr>
          <a:lstStyle>
            <a:lvl1pPr marL="457200" indent="-457200">
              <a:lnSpc>
                <a:spcPct val="100000"/>
              </a:lnSpc>
              <a:spcBef>
                <a:spcPts val="1800"/>
              </a:spcBef>
              <a:buNone/>
              <a:defRPr sz="1800" i="0" baseline="0">
                <a:solidFill>
                  <a:schemeClr val="tx1"/>
                </a:solidFill>
              </a:defRPr>
            </a:lvl1pPr>
            <a:lvl2pPr>
              <a:defRPr sz="1800"/>
            </a:lvl2pPr>
            <a:lvl3pPr>
              <a:defRPr sz="1800"/>
            </a:lvl3pPr>
            <a:lvl4pPr>
              <a:defRPr sz="1800"/>
            </a:lvl4pPr>
            <a:lvl5pPr>
              <a:defRPr sz="1800"/>
            </a:lvl5pPr>
          </a:lstStyle>
          <a:p>
            <a:pPr marL="457200"/>
            <a:r>
              <a:rPr lang="en-US" dirty="0"/>
              <a:t>References are 18 point with a 0.5” hanging indent and follow APA 6th Edition guidelines.</a:t>
            </a:r>
          </a:p>
          <a:p>
            <a:pPr marL="457200"/>
            <a:r>
              <a:rPr lang="en-US" dirty="0" err="1"/>
              <a:t>Hanushek</a:t>
            </a:r>
            <a:r>
              <a:rPr lang="en-US" dirty="0"/>
              <a:t>, E. A., &amp; Haycock, K. (2010). An effective teacher in every classroom: A lofty goal, but how to do it? </a:t>
            </a:r>
            <a:r>
              <a:rPr lang="en-US" i="1" dirty="0"/>
              <a:t>Education Next, 10</a:t>
            </a:r>
            <a:r>
              <a:rPr lang="en-US" dirty="0"/>
              <a:t>(3), 47–52.</a:t>
            </a:r>
          </a:p>
          <a:p>
            <a:pPr marL="457200"/>
            <a:r>
              <a:rPr lang="en-US" dirty="0" err="1"/>
              <a:t>Hanushek</a:t>
            </a:r>
            <a:r>
              <a:rPr lang="en-US" dirty="0"/>
              <a:t>, E. A., &amp; </a:t>
            </a:r>
            <a:r>
              <a:rPr lang="en-US" dirty="0" err="1"/>
              <a:t>Rivkin</a:t>
            </a:r>
            <a:r>
              <a:rPr lang="en-US" dirty="0"/>
              <a:t>, S. G. (2010). Generalizations about using value-added measures of teacher quality. </a:t>
            </a:r>
            <a:r>
              <a:rPr lang="en-US" i="1" dirty="0"/>
              <a:t>American Economic Review, 100</a:t>
            </a:r>
            <a:r>
              <a:rPr lang="en-US" dirty="0"/>
              <a:t>(2), 267–271.</a:t>
            </a:r>
          </a:p>
          <a:p>
            <a:pPr marL="457200"/>
            <a:r>
              <a:rPr lang="en-US" dirty="0"/>
              <a:t>Kane, T. J., &amp; </a:t>
            </a:r>
            <a:r>
              <a:rPr lang="en-US" dirty="0" err="1"/>
              <a:t>Staiger</a:t>
            </a:r>
            <a:r>
              <a:rPr lang="en-US" dirty="0"/>
              <a:t>, D. O. (2008). </a:t>
            </a:r>
            <a:r>
              <a:rPr lang="en-US" i="1" dirty="0"/>
              <a:t>Estimating teacher impacts on student achievement: An experimental evaluation </a:t>
            </a:r>
            <a:r>
              <a:rPr lang="en-US" dirty="0"/>
              <a:t>(NBER Working Paper No. 14607). Cambridge, MA: National Bureau of Economic Research.</a:t>
            </a:r>
          </a:p>
          <a:p>
            <a:pPr marL="457200"/>
            <a:r>
              <a:rPr lang="en-US" dirty="0"/>
              <a:t>Rothstein, J. (2010). Teacher quality in educational production: Tracking, decay, and student achievement. </a:t>
            </a:r>
            <a:r>
              <a:rPr lang="en-US" i="1" dirty="0"/>
              <a:t>Quarterly Journal of Economics, 125</a:t>
            </a:r>
            <a:r>
              <a:rPr lang="en-US" dirty="0"/>
              <a:t>(1), 175–214.</a:t>
            </a:r>
          </a:p>
        </p:txBody>
      </p:sp>
    </p:spTree>
    <p:extLst>
      <p:ext uri="{BB962C8B-B14F-4D97-AF65-F5344CB8AC3E}">
        <p14:creationId xmlns:p14="http://schemas.microsoft.com/office/powerpoint/2010/main" val="3416023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eet the Presente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C801853-5F98-A64F-94B9-5FC1DA6C5768}"/>
              </a:ext>
            </a:extLst>
          </p:cNvPr>
          <p:cNvSpPr>
            <a:spLocks noGrp="1"/>
          </p:cNvSpPr>
          <p:nvPr>
            <p:ph type="sldNum" sz="quarter" idx="33"/>
          </p:nvPr>
        </p:nvSpPr>
        <p:spPr/>
        <p:txBody>
          <a:bodyPr/>
          <a:lstStyle/>
          <a:p>
            <a:fld id="{58AE716E-68DD-2249-A7FA-8AEF0B14DF81}" type="slidenum">
              <a:rPr lang="en-US" smtClean="0"/>
              <a:pPr/>
              <a:t>‹#›</a:t>
            </a:fld>
            <a:endParaRPr lang="en-US" dirty="0"/>
          </a:p>
        </p:txBody>
      </p:sp>
      <p:sp>
        <p:nvSpPr>
          <p:cNvPr id="18" name="Title 17">
            <a:extLst>
              <a:ext uri="{FF2B5EF4-FFF2-40B4-BE49-F238E27FC236}">
                <a16:creationId xmlns:a16="http://schemas.microsoft.com/office/drawing/2014/main" id="{EBB20CCD-36EB-5947-A8B4-F9D8003CD118}"/>
              </a:ext>
            </a:extLst>
          </p:cNvPr>
          <p:cNvSpPr>
            <a:spLocks noGrp="1"/>
          </p:cNvSpPr>
          <p:nvPr>
            <p:ph type="title" hasCustomPrompt="1"/>
          </p:nvPr>
        </p:nvSpPr>
        <p:spPr>
          <a:xfrm>
            <a:off x="426230" y="65597"/>
            <a:ext cx="11369529" cy="518012"/>
          </a:xfrm>
        </p:spPr>
        <p:txBody>
          <a:bodyPr/>
          <a:lstStyle/>
          <a:p>
            <a:r>
              <a:rPr lang="en-US" dirty="0"/>
              <a:t>Meet the Presenters Layout</a:t>
            </a:r>
          </a:p>
        </p:txBody>
      </p:sp>
      <p:sp>
        <p:nvSpPr>
          <p:cNvPr id="19" name="Picture Placeholder 1">
            <a:extLst>
              <a:ext uri="{FF2B5EF4-FFF2-40B4-BE49-F238E27FC236}">
                <a16:creationId xmlns:a16="http://schemas.microsoft.com/office/drawing/2014/main" id="{59F27B0B-19D0-ED42-A1C8-8D707A8FAAE7}"/>
              </a:ext>
            </a:extLst>
          </p:cNvPr>
          <p:cNvSpPr>
            <a:spLocks noGrp="1"/>
          </p:cNvSpPr>
          <p:nvPr>
            <p:ph type="pic" sz="quarter" idx="15" hasCustomPrompt="1"/>
          </p:nvPr>
        </p:nvSpPr>
        <p:spPr>
          <a:xfrm>
            <a:off x="4572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0" name="Name 1">
            <a:extLst>
              <a:ext uri="{FF2B5EF4-FFF2-40B4-BE49-F238E27FC236}">
                <a16:creationId xmlns:a16="http://schemas.microsoft.com/office/drawing/2014/main" id="{FB8185D5-85F8-B141-8CD8-7F3E19F97A19}"/>
              </a:ext>
            </a:extLst>
          </p:cNvPr>
          <p:cNvSpPr>
            <a:spLocks noGrp="1"/>
          </p:cNvSpPr>
          <p:nvPr>
            <p:ph type="body" sz="quarter" idx="19" hasCustomPrompt="1"/>
          </p:nvPr>
        </p:nvSpPr>
        <p:spPr>
          <a:xfrm>
            <a:off x="45720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First Presenter</a:t>
            </a:r>
          </a:p>
        </p:txBody>
      </p:sp>
      <p:sp>
        <p:nvSpPr>
          <p:cNvPr id="21" name="Bio 1">
            <a:extLst>
              <a:ext uri="{FF2B5EF4-FFF2-40B4-BE49-F238E27FC236}">
                <a16:creationId xmlns:a16="http://schemas.microsoft.com/office/drawing/2014/main" id="{876F3BEF-6E09-C249-A002-DF6E1E49646C}"/>
              </a:ext>
            </a:extLst>
          </p:cNvPr>
          <p:cNvSpPr>
            <a:spLocks noGrp="1"/>
          </p:cNvSpPr>
          <p:nvPr>
            <p:ph type="body" sz="quarter" idx="23" hasCustomPrompt="1"/>
          </p:nvPr>
        </p:nvSpPr>
        <p:spPr>
          <a:xfrm>
            <a:off x="45720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2" name="Picture Placeholder 1">
            <a:extLst>
              <a:ext uri="{FF2B5EF4-FFF2-40B4-BE49-F238E27FC236}">
                <a16:creationId xmlns:a16="http://schemas.microsoft.com/office/drawing/2014/main" id="{F9D865F7-3E95-6B49-AC42-168166E3D8DB}"/>
              </a:ext>
            </a:extLst>
          </p:cNvPr>
          <p:cNvSpPr>
            <a:spLocks noGrp="1"/>
          </p:cNvSpPr>
          <p:nvPr>
            <p:ph type="pic" sz="quarter" idx="24" hasCustomPrompt="1"/>
          </p:nvPr>
        </p:nvSpPr>
        <p:spPr>
          <a:xfrm>
            <a:off x="283464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3" name="Name 1">
            <a:extLst>
              <a:ext uri="{FF2B5EF4-FFF2-40B4-BE49-F238E27FC236}">
                <a16:creationId xmlns:a16="http://schemas.microsoft.com/office/drawing/2014/main" id="{6A97F58F-0EC3-AA43-B5BD-B23C9CE540A2}"/>
              </a:ext>
            </a:extLst>
          </p:cNvPr>
          <p:cNvSpPr>
            <a:spLocks noGrp="1"/>
          </p:cNvSpPr>
          <p:nvPr>
            <p:ph type="body" sz="quarter" idx="25" hasCustomPrompt="1"/>
          </p:nvPr>
        </p:nvSpPr>
        <p:spPr>
          <a:xfrm>
            <a:off x="283464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Second Presenter</a:t>
            </a:r>
          </a:p>
        </p:txBody>
      </p:sp>
      <p:sp>
        <p:nvSpPr>
          <p:cNvPr id="24" name="Bio 1">
            <a:extLst>
              <a:ext uri="{FF2B5EF4-FFF2-40B4-BE49-F238E27FC236}">
                <a16:creationId xmlns:a16="http://schemas.microsoft.com/office/drawing/2014/main" id="{DEC511A4-493A-094C-832F-1ED3171561F8}"/>
              </a:ext>
            </a:extLst>
          </p:cNvPr>
          <p:cNvSpPr>
            <a:spLocks noGrp="1"/>
          </p:cNvSpPr>
          <p:nvPr>
            <p:ph type="body" sz="quarter" idx="26" hasCustomPrompt="1"/>
          </p:nvPr>
        </p:nvSpPr>
        <p:spPr>
          <a:xfrm>
            <a:off x="283464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5" name="Picture Placeholder 1">
            <a:extLst>
              <a:ext uri="{FF2B5EF4-FFF2-40B4-BE49-F238E27FC236}">
                <a16:creationId xmlns:a16="http://schemas.microsoft.com/office/drawing/2014/main" id="{1093D38B-45A9-094C-ADEC-3C1F7CAEC570}"/>
              </a:ext>
            </a:extLst>
          </p:cNvPr>
          <p:cNvSpPr>
            <a:spLocks noGrp="1"/>
          </p:cNvSpPr>
          <p:nvPr>
            <p:ph type="pic" sz="quarter" idx="27" hasCustomPrompt="1"/>
          </p:nvPr>
        </p:nvSpPr>
        <p:spPr>
          <a:xfrm>
            <a:off x="521208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6" name="Name 1">
            <a:extLst>
              <a:ext uri="{FF2B5EF4-FFF2-40B4-BE49-F238E27FC236}">
                <a16:creationId xmlns:a16="http://schemas.microsoft.com/office/drawing/2014/main" id="{1A59E0A0-619E-A241-94E1-03AB7FE02142}"/>
              </a:ext>
            </a:extLst>
          </p:cNvPr>
          <p:cNvSpPr>
            <a:spLocks noGrp="1"/>
          </p:cNvSpPr>
          <p:nvPr>
            <p:ph type="body" sz="quarter" idx="28" hasCustomPrompt="1"/>
          </p:nvPr>
        </p:nvSpPr>
        <p:spPr>
          <a:xfrm>
            <a:off x="521208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Third Presenter</a:t>
            </a:r>
          </a:p>
        </p:txBody>
      </p:sp>
      <p:sp>
        <p:nvSpPr>
          <p:cNvPr id="27" name="Bio 1">
            <a:extLst>
              <a:ext uri="{FF2B5EF4-FFF2-40B4-BE49-F238E27FC236}">
                <a16:creationId xmlns:a16="http://schemas.microsoft.com/office/drawing/2014/main" id="{57EFC205-A3AE-7F47-9D63-281871B711D3}"/>
              </a:ext>
            </a:extLst>
          </p:cNvPr>
          <p:cNvSpPr>
            <a:spLocks noGrp="1"/>
          </p:cNvSpPr>
          <p:nvPr>
            <p:ph type="body" sz="quarter" idx="29" hasCustomPrompt="1"/>
          </p:nvPr>
        </p:nvSpPr>
        <p:spPr>
          <a:xfrm>
            <a:off x="521208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8" name="Picture Placeholder 1">
            <a:extLst>
              <a:ext uri="{FF2B5EF4-FFF2-40B4-BE49-F238E27FC236}">
                <a16:creationId xmlns:a16="http://schemas.microsoft.com/office/drawing/2014/main" id="{56A5157D-929D-3A41-B4F6-3665CCC05226}"/>
              </a:ext>
            </a:extLst>
          </p:cNvPr>
          <p:cNvSpPr>
            <a:spLocks noGrp="1"/>
          </p:cNvSpPr>
          <p:nvPr>
            <p:ph type="pic" sz="quarter" idx="30" hasCustomPrompt="1"/>
          </p:nvPr>
        </p:nvSpPr>
        <p:spPr>
          <a:xfrm>
            <a:off x="758952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9" name="Name 1">
            <a:extLst>
              <a:ext uri="{FF2B5EF4-FFF2-40B4-BE49-F238E27FC236}">
                <a16:creationId xmlns:a16="http://schemas.microsoft.com/office/drawing/2014/main" id="{1489E190-8250-DA40-BF8F-EF50F5F4ACB9}"/>
              </a:ext>
            </a:extLst>
          </p:cNvPr>
          <p:cNvSpPr>
            <a:spLocks noGrp="1"/>
          </p:cNvSpPr>
          <p:nvPr>
            <p:ph type="body" sz="quarter" idx="31" hasCustomPrompt="1"/>
          </p:nvPr>
        </p:nvSpPr>
        <p:spPr>
          <a:xfrm>
            <a:off x="758952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Fourth Presenter</a:t>
            </a:r>
          </a:p>
        </p:txBody>
      </p:sp>
      <p:sp>
        <p:nvSpPr>
          <p:cNvPr id="30" name="Bio 1">
            <a:extLst>
              <a:ext uri="{FF2B5EF4-FFF2-40B4-BE49-F238E27FC236}">
                <a16:creationId xmlns:a16="http://schemas.microsoft.com/office/drawing/2014/main" id="{1992FB70-EC01-164E-8BF2-7CA9DE1248CC}"/>
              </a:ext>
            </a:extLst>
          </p:cNvPr>
          <p:cNvSpPr>
            <a:spLocks noGrp="1"/>
          </p:cNvSpPr>
          <p:nvPr>
            <p:ph type="body" sz="quarter" idx="32" hasCustomPrompt="1"/>
          </p:nvPr>
        </p:nvSpPr>
        <p:spPr>
          <a:xfrm>
            <a:off x="758952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31" name="Picture Placeholder 1">
            <a:extLst>
              <a:ext uri="{FF2B5EF4-FFF2-40B4-BE49-F238E27FC236}">
                <a16:creationId xmlns:a16="http://schemas.microsoft.com/office/drawing/2014/main" id="{C1EDC8A2-D757-0043-ACFF-F1CEC2629855}"/>
              </a:ext>
            </a:extLst>
          </p:cNvPr>
          <p:cNvSpPr>
            <a:spLocks noGrp="1"/>
          </p:cNvSpPr>
          <p:nvPr>
            <p:ph type="pic" sz="quarter" idx="34" hasCustomPrompt="1"/>
          </p:nvPr>
        </p:nvSpPr>
        <p:spPr>
          <a:xfrm>
            <a:off x="996696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32" name="Name 1">
            <a:extLst>
              <a:ext uri="{FF2B5EF4-FFF2-40B4-BE49-F238E27FC236}">
                <a16:creationId xmlns:a16="http://schemas.microsoft.com/office/drawing/2014/main" id="{CC062424-8C1B-A84B-8B01-96EAC2834AE3}"/>
              </a:ext>
            </a:extLst>
          </p:cNvPr>
          <p:cNvSpPr>
            <a:spLocks noGrp="1"/>
          </p:cNvSpPr>
          <p:nvPr>
            <p:ph type="body" sz="quarter" idx="35" hasCustomPrompt="1"/>
          </p:nvPr>
        </p:nvSpPr>
        <p:spPr>
          <a:xfrm>
            <a:off x="996696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Fifth Presenter</a:t>
            </a:r>
          </a:p>
        </p:txBody>
      </p:sp>
      <p:sp>
        <p:nvSpPr>
          <p:cNvPr id="33" name="Bio 1">
            <a:extLst>
              <a:ext uri="{FF2B5EF4-FFF2-40B4-BE49-F238E27FC236}">
                <a16:creationId xmlns:a16="http://schemas.microsoft.com/office/drawing/2014/main" id="{26AAFE06-5B45-F549-9365-E082708DB908}"/>
              </a:ext>
            </a:extLst>
          </p:cNvPr>
          <p:cNvSpPr>
            <a:spLocks noGrp="1"/>
          </p:cNvSpPr>
          <p:nvPr>
            <p:ph type="body" sz="quarter" idx="36" hasCustomPrompt="1"/>
          </p:nvPr>
        </p:nvSpPr>
        <p:spPr>
          <a:xfrm>
            <a:off x="996696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Tree>
    <p:extLst>
      <p:ext uri="{BB962C8B-B14F-4D97-AF65-F5344CB8AC3E}">
        <p14:creationId xmlns:p14="http://schemas.microsoft.com/office/powerpoint/2010/main" val="22801444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E2F76D06-8FC6-4C49-9095-92ACE54CA785}"/>
              </a:ext>
            </a:extLst>
          </p:cNvPr>
          <p:cNvGrpSpPr/>
          <p:nvPr userDrawn="1"/>
        </p:nvGrpSpPr>
        <p:grpSpPr>
          <a:xfrm>
            <a:off x="0" y="1"/>
            <a:ext cx="12192000" cy="6383743"/>
            <a:chOff x="1" y="-654979"/>
            <a:chExt cx="9144000" cy="7029646"/>
          </a:xfrm>
        </p:grpSpPr>
        <p:grpSp>
          <p:nvGrpSpPr>
            <p:cNvPr id="29" name="Group 28">
              <a:extLst>
                <a:ext uri="{FF2B5EF4-FFF2-40B4-BE49-F238E27FC236}">
                  <a16:creationId xmlns:a16="http://schemas.microsoft.com/office/drawing/2014/main" id="{293FDE48-75E5-3C4A-B3BC-7BADCD81C319}"/>
                </a:ext>
              </a:extLst>
            </p:cNvPr>
            <p:cNvGrpSpPr/>
            <p:nvPr/>
          </p:nvGrpSpPr>
          <p:grpSpPr>
            <a:xfrm>
              <a:off x="7514903" y="2194560"/>
              <a:ext cx="1376891" cy="1327213"/>
              <a:chOff x="7040708" y="1972456"/>
              <a:chExt cx="1490472" cy="1787106"/>
            </a:xfrm>
          </p:grpSpPr>
          <p:sp>
            <p:nvSpPr>
              <p:cNvPr id="32" name="TextBox 31">
                <a:extLst>
                  <a:ext uri="{FF2B5EF4-FFF2-40B4-BE49-F238E27FC236}">
                    <a16:creationId xmlns:a16="http://schemas.microsoft.com/office/drawing/2014/main" id="{091B6F72-6A3B-AF44-B29E-4D26C42404F0}"/>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33" name="Straight Connector 32">
                <a:extLst>
                  <a:ext uri="{FF2B5EF4-FFF2-40B4-BE49-F238E27FC236}">
                    <a16:creationId xmlns:a16="http://schemas.microsoft.com/office/drawing/2014/main" id="{E5FA2E85-C77D-4747-BA68-9EF4D5B06193}"/>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9C97AD53-36BB-2349-94B7-9EEAC04C6127}"/>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30" name="Text Placeholder 56">
              <a:extLst>
                <a:ext uri="{FF2B5EF4-FFF2-40B4-BE49-F238E27FC236}">
                  <a16:creationId xmlns:a16="http://schemas.microsoft.com/office/drawing/2014/main" id="{3D258BAB-1F24-1D4F-AE8C-0EE766EA4D6F}"/>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31" name="Rectangle 30">
              <a:extLst>
                <a:ext uri="{FF2B5EF4-FFF2-40B4-BE49-F238E27FC236}">
                  <a16:creationId xmlns:a16="http://schemas.microsoft.com/office/drawing/2014/main" id="{35448085-25EC-4C4E-87F6-3FA8E384A3F9}"/>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23" name="Rectangle 22">
            <a:extLst>
              <a:ext uri="{FF2B5EF4-FFF2-40B4-BE49-F238E27FC236}">
                <a16:creationId xmlns:a16="http://schemas.microsoft.com/office/drawing/2014/main" id="{29B29E6C-E18E-2F46-93AB-D50BF118D74F}"/>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 name="Title 1"/>
          <p:cNvSpPr>
            <a:spLocks noGrp="1"/>
          </p:cNvSpPr>
          <p:nvPr userDrawn="1">
            <p:ph type="title" hasCustomPrompt="1"/>
          </p:nvPr>
        </p:nvSpPr>
        <p:spPr>
          <a:xfrm>
            <a:off x="1816608" y="2029259"/>
            <a:ext cx="8558784" cy="521208"/>
          </a:xfrm>
          <a:prstGeom prst="rect">
            <a:avLst/>
          </a:prstGeom>
        </p:spPr>
        <p:txBody>
          <a:bodyPr>
            <a:normAutofit/>
          </a:bodyPr>
          <a:lstStyle>
            <a:lvl1pPr algn="ctr">
              <a:defRPr lang="en-US" sz="2400" b="0" i="0" kern="1200" cap="all" spc="300" baseline="0" dirty="0">
                <a:solidFill>
                  <a:schemeClr val="bg1"/>
                </a:solidFill>
                <a:effectLst/>
                <a:latin typeface="+mj-lt"/>
                <a:ea typeface="Calibri"/>
                <a:cs typeface="Calibri"/>
              </a:defRPr>
            </a:lvl1pPr>
          </a:lstStyle>
          <a:p>
            <a:r>
              <a:rPr lang="en-US" dirty="0"/>
              <a:t>Presenter’s Name</a:t>
            </a:r>
          </a:p>
        </p:txBody>
      </p:sp>
      <p:sp>
        <p:nvSpPr>
          <p:cNvPr id="40" name="Contact Information"/>
          <p:cNvSpPr>
            <a:spLocks noGrp="1"/>
          </p:cNvSpPr>
          <p:nvPr userDrawn="1">
            <p:ph type="body" sz="quarter" idx="11" hasCustomPrompt="1"/>
          </p:nvPr>
        </p:nvSpPr>
        <p:spPr>
          <a:xfrm>
            <a:off x="1811845" y="2606963"/>
            <a:ext cx="8556523" cy="1231786"/>
          </a:xfrm>
        </p:spPr>
        <p:txBody>
          <a:bodyPr>
            <a:noAutofit/>
          </a:bodyPr>
          <a:lstStyle>
            <a:lvl1pPr marL="0" indent="0" algn="ctr">
              <a:lnSpc>
                <a:spcPct val="140000"/>
              </a:lnSpc>
              <a:spcBef>
                <a:spcPts val="0"/>
              </a:spcBef>
              <a:buNone/>
              <a:defRPr sz="1800" cap="none" baseline="0">
                <a:solidFill>
                  <a:schemeClr val="bg1"/>
                </a:solidFill>
                <a:effectLst/>
              </a:defRPr>
            </a:lvl1pPr>
          </a:lstStyle>
          <a:p>
            <a:r>
              <a:rPr lang="en-US" dirty="0"/>
              <a:t>PRESENTER’S JOB TITLE</a:t>
            </a:r>
          </a:p>
          <a:p>
            <a:r>
              <a:rPr lang="en-US" dirty="0"/>
              <a:t>202.403.####</a:t>
            </a:r>
          </a:p>
          <a:p>
            <a:r>
              <a:rPr lang="en-US" dirty="0" err="1"/>
              <a:t>email.address@cambiumassessment.com</a:t>
            </a:r>
            <a:endParaRPr lang="en-US" dirty="0"/>
          </a:p>
        </p:txBody>
      </p:sp>
      <p:sp>
        <p:nvSpPr>
          <p:cNvPr id="4" name="Text Placeholder 3">
            <a:extLst>
              <a:ext uri="{FF2B5EF4-FFF2-40B4-BE49-F238E27FC236}">
                <a16:creationId xmlns:a16="http://schemas.microsoft.com/office/drawing/2014/main" id="{DA82E4A1-C64B-4CF5-BF73-0EF68358BABC}"/>
              </a:ext>
            </a:extLst>
          </p:cNvPr>
          <p:cNvSpPr>
            <a:spLocks noGrp="1"/>
          </p:cNvSpPr>
          <p:nvPr>
            <p:ph type="body" sz="quarter" idx="14" hasCustomPrompt="1"/>
          </p:nvPr>
        </p:nvSpPr>
        <p:spPr>
          <a:xfrm>
            <a:off x="340947" y="6476003"/>
            <a:ext cx="429605" cy="92333"/>
          </a:xfrm>
        </p:spPr>
        <p:txBody>
          <a:bodyPr wrap="none" anchor="b" anchorCtr="0">
            <a:spAutoFit/>
          </a:bodyPr>
          <a:lstStyle>
            <a:lvl1pPr marL="0" indent="0" algn="r">
              <a:lnSpc>
                <a:spcPct val="100000"/>
              </a:lnSpc>
              <a:spcBef>
                <a:spcPts val="0"/>
              </a:spcBef>
              <a:buNone/>
              <a:defRPr sz="600">
                <a:solidFill>
                  <a:schemeClr val="bg1"/>
                </a:solidFill>
              </a:defRPr>
            </a:lvl1pPr>
            <a:lvl2pPr marL="320040" indent="0">
              <a:lnSpc>
                <a:spcPct val="100000"/>
              </a:lnSpc>
              <a:spcBef>
                <a:spcPts val="0"/>
              </a:spcBef>
              <a:buNone/>
              <a:defRPr sz="600"/>
            </a:lvl2pPr>
            <a:lvl3pPr marL="685800" indent="0">
              <a:lnSpc>
                <a:spcPct val="100000"/>
              </a:lnSpc>
              <a:spcBef>
                <a:spcPts val="0"/>
              </a:spcBef>
              <a:buNone/>
              <a:defRPr sz="600"/>
            </a:lvl3pPr>
            <a:lvl4pPr marL="1005840" indent="0">
              <a:lnSpc>
                <a:spcPct val="100000"/>
              </a:lnSpc>
              <a:spcBef>
                <a:spcPts val="0"/>
              </a:spcBef>
              <a:buNone/>
              <a:defRPr sz="600"/>
            </a:lvl4pPr>
            <a:lvl5pPr marL="1325880" indent="0">
              <a:lnSpc>
                <a:spcPct val="100000"/>
              </a:lnSpc>
              <a:spcBef>
                <a:spcPts val="0"/>
              </a:spcBef>
              <a:buNone/>
              <a:defRPr sz="600"/>
            </a:lvl5pPr>
          </a:lstStyle>
          <a:p>
            <a:pPr lvl="0"/>
            <a:r>
              <a:rPr lang="en-US" dirty="0"/>
              <a:t>XXXX_MO/YR</a:t>
            </a:r>
          </a:p>
        </p:txBody>
      </p:sp>
      <p:sp>
        <p:nvSpPr>
          <p:cNvPr id="26" name="Footer Placeholder 7">
            <a:extLst>
              <a:ext uri="{FF2B5EF4-FFF2-40B4-BE49-F238E27FC236}">
                <a16:creationId xmlns:a16="http://schemas.microsoft.com/office/drawing/2014/main" id="{80690CF2-FBBB-554D-B23A-A3E0423F5B17}"/>
              </a:ext>
            </a:extLst>
          </p:cNvPr>
          <p:cNvSpPr>
            <a:spLocks noGrp="1"/>
          </p:cNvSpPr>
          <p:nvPr>
            <p:ph type="ftr" sz="quarter" idx="18"/>
          </p:nvPr>
        </p:nvSpPr>
        <p:spPr>
          <a:xfrm>
            <a:off x="340947" y="6245597"/>
            <a:ext cx="9531699" cy="92333"/>
          </a:xfrm>
          <a:prstGeom prst="rect">
            <a:avLst/>
          </a:prstGeom>
        </p:spPr>
        <p:txBody>
          <a:bodyPr wrap="square" lIns="0" tIns="0" rIns="0" bIns="0">
            <a:spAutoFit/>
          </a:bodyPr>
          <a:lstStyle>
            <a:lvl1pPr>
              <a:defRPr sz="600">
                <a:solidFill>
                  <a:schemeClr val="bg1"/>
                </a:solidFill>
              </a:defRPr>
            </a:lvl1pPr>
          </a:lstStyle>
          <a:p>
            <a:r>
              <a:rPr lang="en-US" spc="-20" dirty="0"/>
              <a:t>Notice of Trademark: “Cambium Assessment, Inc.” is a registered trademark. All other brand, product, or company names are trademarks or registered trademarks of their respective owners.</a:t>
            </a:r>
          </a:p>
        </p:txBody>
      </p:sp>
      <p:sp>
        <p:nvSpPr>
          <p:cNvPr id="16" name="Rectangle 15">
            <a:extLst>
              <a:ext uri="{FF2B5EF4-FFF2-40B4-BE49-F238E27FC236}">
                <a16:creationId xmlns:a16="http://schemas.microsoft.com/office/drawing/2014/main" id="{7E61B2B1-4D7A-EA4B-81CA-1888BC75DDE9}"/>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8" name="Picture 17" descr="A picture containing drawing&#10;&#10;Description automatically generated">
            <a:extLst>
              <a:ext uri="{FF2B5EF4-FFF2-40B4-BE49-F238E27FC236}">
                <a16:creationId xmlns:a16="http://schemas.microsoft.com/office/drawing/2014/main" id="{9AB4B2DC-3377-0340-B799-CF12239307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25845" y="6235407"/>
            <a:ext cx="382005" cy="300453"/>
          </a:xfrm>
          <a:prstGeom prst="rect">
            <a:avLst/>
          </a:prstGeom>
        </p:spPr>
      </p:pic>
    </p:spTree>
    <p:extLst>
      <p:ext uri="{BB962C8B-B14F-4D97-AF65-F5344CB8AC3E}">
        <p14:creationId xmlns:p14="http://schemas.microsoft.com/office/powerpoint/2010/main" val="40083637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906AF6-44C4-4402-B6ED-CED3D02DDD2A}"/>
              </a:ext>
            </a:extLst>
          </p:cNvPr>
          <p:cNvSpPr>
            <a:spLocks noGrp="1"/>
          </p:cNvSpPr>
          <p:nvPr>
            <p:ph type="dt" sz="half" idx="10"/>
          </p:nvPr>
        </p:nvSpPr>
        <p:spPr/>
        <p:txBody>
          <a:bodyPr/>
          <a:lstStyle/>
          <a:p>
            <a:fld id="{19D7CD9B-667A-45F6-BACB-D3DFD303926C}" type="datetimeFigureOut">
              <a:rPr lang="en-US" smtClean="0"/>
              <a:t>3/30/2021</a:t>
            </a:fld>
            <a:endParaRPr lang="en-US"/>
          </a:p>
        </p:txBody>
      </p:sp>
      <p:sp>
        <p:nvSpPr>
          <p:cNvPr id="3" name="Footer Placeholder 2">
            <a:extLst>
              <a:ext uri="{FF2B5EF4-FFF2-40B4-BE49-F238E27FC236}">
                <a16:creationId xmlns:a16="http://schemas.microsoft.com/office/drawing/2014/main" id="{1F67ABCE-DA65-4A33-8A28-4DB230BFB8C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C9FBF1C-30D0-45EB-B290-53B1C2C24EFA}"/>
              </a:ext>
            </a:extLst>
          </p:cNvPr>
          <p:cNvSpPr>
            <a:spLocks noGrp="1"/>
          </p:cNvSpPr>
          <p:nvPr>
            <p:ph type="sldNum" sz="quarter" idx="12"/>
          </p:nvPr>
        </p:nvSpPr>
        <p:spPr/>
        <p:txBody>
          <a:bodyPr/>
          <a:lstStyle/>
          <a:p>
            <a:fld id="{DD6CFC70-97E0-4334-8BC3-673654984FA0}" type="slidenum">
              <a:rPr lang="en-US" smtClean="0"/>
              <a:t>‹#›</a:t>
            </a:fld>
            <a:endParaRPr lang="en-US"/>
          </a:p>
        </p:txBody>
      </p:sp>
    </p:spTree>
    <p:extLst>
      <p:ext uri="{BB962C8B-B14F-4D97-AF65-F5344CB8AC3E}">
        <p14:creationId xmlns:p14="http://schemas.microsoft.com/office/powerpoint/2010/main" val="12924207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916702" y="2055813"/>
            <a:ext cx="10966265"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253277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D6FE6F0-8604-7F4B-9748-89FE63B6D4DB}"/>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400" dirty="0">
              <a:solidFill>
                <a:schemeClr val="tx2"/>
              </a:solidFill>
            </a:endParaRPr>
          </a:p>
        </p:txBody>
      </p:sp>
      <p:grpSp>
        <p:nvGrpSpPr>
          <p:cNvPr id="22" name="Group 21">
            <a:extLst>
              <a:ext uri="{FF2B5EF4-FFF2-40B4-BE49-F238E27FC236}">
                <a16:creationId xmlns:a16="http://schemas.microsoft.com/office/drawing/2014/main" id="{23B08CE3-721A-7940-99DD-35ABF4993B60}"/>
              </a:ext>
            </a:extLst>
          </p:cNvPr>
          <p:cNvGrpSpPr/>
          <p:nvPr userDrawn="1"/>
        </p:nvGrpSpPr>
        <p:grpSpPr>
          <a:xfrm>
            <a:off x="0" y="1891"/>
            <a:ext cx="12192000" cy="6383743"/>
            <a:chOff x="1" y="-654979"/>
            <a:chExt cx="9144000" cy="7029646"/>
          </a:xfrm>
        </p:grpSpPr>
        <p:grpSp>
          <p:nvGrpSpPr>
            <p:cNvPr id="23" name="Group 22">
              <a:extLst>
                <a:ext uri="{FF2B5EF4-FFF2-40B4-BE49-F238E27FC236}">
                  <a16:creationId xmlns:a16="http://schemas.microsoft.com/office/drawing/2014/main" id="{3A8B8AB1-17E1-4148-86F3-B8C77AD930B3}"/>
                </a:ext>
              </a:extLst>
            </p:cNvPr>
            <p:cNvGrpSpPr/>
            <p:nvPr/>
          </p:nvGrpSpPr>
          <p:grpSpPr>
            <a:xfrm>
              <a:off x="7514903" y="2194560"/>
              <a:ext cx="1376891" cy="1327213"/>
              <a:chOff x="7040708" y="1972456"/>
              <a:chExt cx="1490472" cy="1787106"/>
            </a:xfrm>
          </p:grpSpPr>
          <p:sp>
            <p:nvSpPr>
              <p:cNvPr id="28" name="TextBox 27">
                <a:extLst>
                  <a:ext uri="{FF2B5EF4-FFF2-40B4-BE49-F238E27FC236}">
                    <a16:creationId xmlns:a16="http://schemas.microsoft.com/office/drawing/2014/main" id="{487F0AF7-5A75-6142-9925-DB6E3A35DF9D}"/>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29" name="Straight Connector 28">
                <a:extLst>
                  <a:ext uri="{FF2B5EF4-FFF2-40B4-BE49-F238E27FC236}">
                    <a16:creationId xmlns:a16="http://schemas.microsoft.com/office/drawing/2014/main" id="{5A5F043D-9A82-E14F-B0E0-1B23D525DC3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0DB5BC03-6E6F-3D4B-B1C5-E18EEF028FDC}"/>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25" name="Text Placeholder 56">
              <a:extLst>
                <a:ext uri="{FF2B5EF4-FFF2-40B4-BE49-F238E27FC236}">
                  <a16:creationId xmlns:a16="http://schemas.microsoft.com/office/drawing/2014/main" id="{D541CF8B-F6B1-374E-9FF6-10498A3A7974}"/>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27" name="Rectangle 26">
              <a:extLst>
                <a:ext uri="{FF2B5EF4-FFF2-40B4-BE49-F238E27FC236}">
                  <a16:creationId xmlns:a16="http://schemas.microsoft.com/office/drawing/2014/main" id="{B52C16A5-628A-E040-8562-B2631368845E}"/>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34" name="Title 3">
            <a:extLst>
              <a:ext uri="{FF2B5EF4-FFF2-40B4-BE49-F238E27FC236}">
                <a16:creationId xmlns:a16="http://schemas.microsoft.com/office/drawing/2014/main" id="{632A705F-AC90-094F-B8E2-F7B1D1DC3856}"/>
              </a:ext>
            </a:extLst>
          </p:cNvPr>
          <p:cNvSpPr>
            <a:spLocks noGrp="1"/>
          </p:cNvSpPr>
          <p:nvPr>
            <p:ph type="title" hasCustomPrompt="1"/>
          </p:nvPr>
        </p:nvSpPr>
        <p:spPr>
          <a:xfrm>
            <a:off x="1674666" y="524911"/>
            <a:ext cx="8842671" cy="2530079"/>
          </a:xfrm>
          <a:prstGeom prst="rect">
            <a:avLst/>
          </a:prstGeom>
        </p:spPr>
        <p:txBody>
          <a:bodyPr>
            <a:normAutofit/>
          </a:bodyPr>
          <a:lstStyle>
            <a:lvl1pPr algn="ctr">
              <a:defRPr sz="4200">
                <a:solidFill>
                  <a:schemeClr val="bg1"/>
                </a:solidFill>
                <a:effectLst/>
              </a:defRPr>
            </a:lvl1pPr>
          </a:lstStyle>
          <a:p>
            <a:r>
              <a:rPr lang="en-US" dirty="0"/>
              <a:t>Section Header (Divider) Title</a:t>
            </a:r>
          </a:p>
        </p:txBody>
      </p:sp>
      <p:sp>
        <p:nvSpPr>
          <p:cNvPr id="35" name="Text Placeholder 8">
            <a:extLst>
              <a:ext uri="{FF2B5EF4-FFF2-40B4-BE49-F238E27FC236}">
                <a16:creationId xmlns:a16="http://schemas.microsoft.com/office/drawing/2014/main" id="{05B18A71-C084-C74F-827E-9479DD85FF37}"/>
              </a:ext>
            </a:extLst>
          </p:cNvPr>
          <p:cNvSpPr>
            <a:spLocks noGrp="1"/>
          </p:cNvSpPr>
          <p:nvPr>
            <p:ph type="body" sz="quarter" idx="13" hasCustomPrompt="1"/>
          </p:nvPr>
        </p:nvSpPr>
        <p:spPr>
          <a:xfrm>
            <a:off x="1674666" y="3082422"/>
            <a:ext cx="8842671" cy="1499616"/>
          </a:xfrm>
        </p:spPr>
        <p:txBody>
          <a:bodyPr>
            <a:normAutofit/>
          </a:bodyPr>
          <a:lstStyle>
            <a:lvl1pPr marL="0" indent="0" algn="ctr">
              <a:spcBef>
                <a:spcPts val="0"/>
              </a:spcBef>
              <a:buNone/>
              <a:defRPr sz="2200">
                <a:solidFill>
                  <a:schemeClr val="bg1"/>
                </a:solidFill>
                <a:effectLst/>
              </a:defRPr>
            </a:lvl1pPr>
            <a:lvl2pPr marL="320040" indent="0">
              <a:spcBef>
                <a:spcPts val="0"/>
              </a:spcBef>
              <a:buNone/>
              <a:defRPr>
                <a:solidFill>
                  <a:schemeClr val="bg1"/>
                </a:solidFill>
              </a:defRPr>
            </a:lvl2pPr>
            <a:lvl3pPr marL="685800" indent="0">
              <a:spcBef>
                <a:spcPts val="0"/>
              </a:spcBef>
              <a:buNone/>
              <a:defRPr>
                <a:solidFill>
                  <a:schemeClr val="bg1"/>
                </a:solidFill>
              </a:defRPr>
            </a:lvl3pPr>
            <a:lvl4pPr marL="1005840" indent="0">
              <a:spcBef>
                <a:spcPts val="0"/>
              </a:spcBef>
              <a:buNone/>
              <a:defRPr>
                <a:solidFill>
                  <a:schemeClr val="bg1"/>
                </a:solidFill>
              </a:defRPr>
            </a:lvl4pPr>
            <a:lvl5pPr marL="1325880" indent="0">
              <a:spcBef>
                <a:spcPts val="0"/>
              </a:spcBef>
              <a:buNone/>
              <a:defRPr>
                <a:solidFill>
                  <a:schemeClr val="bg1"/>
                </a:solidFill>
              </a:defRPr>
            </a:lvl5pPr>
          </a:lstStyle>
          <a:p>
            <a:pPr lvl="0"/>
            <a:r>
              <a:rPr lang="en-US" dirty="0"/>
              <a:t>Additional information about this section (optional)</a:t>
            </a:r>
          </a:p>
        </p:txBody>
      </p:sp>
      <p:sp>
        <p:nvSpPr>
          <p:cNvPr id="36" name="Rectangle 35">
            <a:extLst>
              <a:ext uri="{FF2B5EF4-FFF2-40B4-BE49-F238E27FC236}">
                <a16:creationId xmlns:a16="http://schemas.microsoft.com/office/drawing/2014/main" id="{56CCB747-B81D-744D-9CE9-1225B76A2060}"/>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6" name="Picture 15" descr="A picture containing drawing&#10;&#10;Description automatically generated">
            <a:extLst>
              <a:ext uri="{FF2B5EF4-FFF2-40B4-BE49-F238E27FC236}">
                <a16:creationId xmlns:a16="http://schemas.microsoft.com/office/drawing/2014/main" id="{16B7BA59-C63F-8043-B5BE-DA18DACFAE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1" y="6235407"/>
            <a:ext cx="382005" cy="300453"/>
          </a:xfrm>
          <a:prstGeom prst="rect">
            <a:avLst/>
          </a:prstGeom>
        </p:spPr>
      </p:pic>
    </p:spTree>
    <p:extLst>
      <p:ext uri="{BB962C8B-B14F-4D97-AF65-F5344CB8AC3E}">
        <p14:creationId xmlns:p14="http://schemas.microsoft.com/office/powerpoint/2010/main" val="689593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4" name="Text Placeholder"/>
          <p:cNvSpPr>
            <a:spLocks noGrp="1"/>
          </p:cNvSpPr>
          <p:nvPr>
            <p:ph type="body" sz="quarter" idx="10" hasCustomPrompt="1"/>
          </p:nvPr>
        </p:nvSpPr>
        <p:spPr>
          <a:xfrm>
            <a:off x="457199" y="980024"/>
            <a:ext cx="11338560" cy="5192175"/>
          </a:xfrm>
        </p:spPr>
        <p:txBody>
          <a:bodyPr tIns="0" anchor="t" anchorCtr="0">
            <a:normAutofit/>
          </a:bodyPr>
          <a:lstStyle>
            <a:lvl1pPr marL="457200" indent="-457200">
              <a:lnSpc>
                <a:spcPct val="100000"/>
              </a:lnSpc>
              <a:spcBef>
                <a:spcPts val="3000"/>
              </a:spcBef>
              <a:buClr>
                <a:schemeClr val="tx1"/>
              </a:buClr>
              <a:buFont typeface="+mj-lt"/>
              <a:buAutoNum type="arabicPeriod"/>
              <a:defRPr sz="2200" baseline="0"/>
            </a:lvl1pPr>
            <a:lvl2pPr marL="914400" indent="-457200">
              <a:lnSpc>
                <a:spcPct val="100000"/>
              </a:lnSpc>
              <a:spcBef>
                <a:spcPts val="1200"/>
              </a:spcBef>
              <a:buClr>
                <a:schemeClr val="tx1"/>
              </a:buClr>
              <a:buFont typeface="+mj-lt"/>
              <a:buAutoNum type="alphaLcPeriod"/>
              <a:defRPr sz="2200"/>
            </a:lvl2pPr>
            <a:lvl3pPr marL="1371600" indent="-457200">
              <a:lnSpc>
                <a:spcPct val="100000"/>
              </a:lnSpc>
              <a:spcBef>
                <a:spcPts val="1200"/>
              </a:spcBef>
              <a:buClr>
                <a:schemeClr val="tx1"/>
              </a:buClr>
              <a:buFont typeface="+mj-lt"/>
              <a:buAutoNum type="romanLcPeriod"/>
              <a:defRPr sz="2200"/>
            </a:lvl3pPr>
            <a:lvl4pPr marL="1828800" indent="-457200">
              <a:lnSpc>
                <a:spcPct val="100000"/>
              </a:lnSpc>
              <a:spcBef>
                <a:spcPts val="1200"/>
              </a:spcBef>
              <a:buClr>
                <a:schemeClr val="tx1"/>
              </a:buClr>
              <a:buSzPct val="100000"/>
              <a:buFont typeface="+mj-lt"/>
              <a:buAutoNum type="arabicParenR"/>
              <a:defRPr sz="2200" baseline="0"/>
            </a:lvl4pPr>
            <a:lvl5pPr marL="2286000" indent="-457200">
              <a:lnSpc>
                <a:spcPct val="100000"/>
              </a:lnSpc>
              <a:spcBef>
                <a:spcPts val="1200"/>
              </a:spcBef>
              <a:buClr>
                <a:schemeClr val="tx1"/>
              </a:buClr>
              <a:buFont typeface="+mj-lt"/>
              <a:buAutoNum type="alphaLcParenR"/>
              <a:defRPr sz="2200"/>
            </a:lvl5pPr>
          </a:lstStyle>
          <a:p>
            <a:pPr lvl="0"/>
            <a:r>
              <a:rPr lang="en-US" dirty="0"/>
              <a:t>Click to insert agenda items.</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Second agenda item</a:t>
            </a:r>
          </a:p>
          <a:p>
            <a:pPr lvl="0"/>
            <a:r>
              <a:rPr lang="en-US" dirty="0"/>
              <a:t>Third agenda item</a:t>
            </a:r>
          </a:p>
        </p:txBody>
      </p:sp>
      <p:sp>
        <p:nvSpPr>
          <p:cNvPr id="6" name="Slide Number Placeholder 5">
            <a:extLst>
              <a:ext uri="{FF2B5EF4-FFF2-40B4-BE49-F238E27FC236}">
                <a16:creationId xmlns:a16="http://schemas.microsoft.com/office/drawing/2014/main" id="{59965809-73B4-254D-A68C-E7B755C89E3A}"/>
              </a:ext>
            </a:extLst>
          </p:cNvPr>
          <p:cNvSpPr>
            <a:spLocks noGrp="1"/>
          </p:cNvSpPr>
          <p:nvPr>
            <p:ph type="sldNum" sz="quarter" idx="11"/>
          </p:nvPr>
        </p:nvSpPr>
        <p:spPr/>
        <p:txBody>
          <a:bodyPr/>
          <a:lstStyle>
            <a:lvl1pPr>
              <a:defRPr>
                <a:solidFill>
                  <a:schemeClr val="bg1"/>
                </a:solidFill>
              </a:defRPr>
            </a:lvl1pPr>
          </a:lstStyle>
          <a:p>
            <a:fld id="{58AE716E-68DD-2249-A7FA-8AEF0B14DF81}" type="slidenum">
              <a:rPr lang="en-US" smtClean="0"/>
              <a:pPr/>
              <a:t>‹#›</a:t>
            </a:fld>
            <a:endParaRPr lang="en-US" dirty="0"/>
          </a:p>
        </p:txBody>
      </p:sp>
      <p:sp>
        <p:nvSpPr>
          <p:cNvPr id="9" name="Title 8">
            <a:extLst>
              <a:ext uri="{FF2B5EF4-FFF2-40B4-BE49-F238E27FC236}">
                <a16:creationId xmlns:a16="http://schemas.microsoft.com/office/drawing/2014/main" id="{1C37C59D-FB7B-E64A-A13B-3AD1C18E8315}"/>
              </a:ext>
            </a:extLst>
          </p:cNvPr>
          <p:cNvSpPr>
            <a:spLocks noGrp="1"/>
          </p:cNvSpPr>
          <p:nvPr>
            <p:ph type="title" hasCustomPrompt="1"/>
          </p:nvPr>
        </p:nvSpPr>
        <p:spPr>
          <a:xfrm>
            <a:off x="426231" y="65597"/>
            <a:ext cx="11369528" cy="518012"/>
          </a:xfrm>
        </p:spPr>
        <p:txBody>
          <a:bodyPr/>
          <a:lstStyle/>
          <a:p>
            <a:r>
              <a:rPr lang="en-US" dirty="0"/>
              <a:t>Agenda Layout</a:t>
            </a:r>
          </a:p>
        </p:txBody>
      </p:sp>
    </p:spTree>
    <p:extLst>
      <p:ext uri="{BB962C8B-B14F-4D97-AF65-F5344CB8AC3E}">
        <p14:creationId xmlns:p14="http://schemas.microsoft.com/office/powerpoint/2010/main" val="2412872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rst Level No Bullet, Text Heavy">
    <p:spTree>
      <p:nvGrpSpPr>
        <p:cNvPr id="1" name=""/>
        <p:cNvGrpSpPr/>
        <p:nvPr/>
      </p:nvGrpSpPr>
      <p:grpSpPr>
        <a:xfrm>
          <a:off x="0" y="0"/>
          <a:ext cx="0" cy="0"/>
          <a:chOff x="0" y="0"/>
          <a:chExt cx="0" cy="0"/>
        </a:xfrm>
      </p:grpSpPr>
      <p:sp>
        <p:nvSpPr>
          <p:cNvPr id="10" name="Content Placeholder"/>
          <p:cNvSpPr>
            <a:spLocks noGrp="1"/>
          </p:cNvSpPr>
          <p:nvPr>
            <p:ph idx="1" hasCustomPrompt="1"/>
          </p:nvPr>
        </p:nvSpPr>
        <p:spPr>
          <a:xfrm>
            <a:off x="457200" y="980023"/>
            <a:ext cx="11338560" cy="5009297"/>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1800" baseline="0"/>
            </a:lvl1pPr>
            <a:lvl2pPr marL="228600" indent="-228600">
              <a:lnSpc>
                <a:spcPct val="105000"/>
              </a:lnSpc>
              <a:spcBef>
                <a:spcPts val="600"/>
              </a:spcBef>
              <a:buFont typeface="Arial" panose="020B0604020202020204" pitchFamily="34" charset="0"/>
              <a:buChar char="•"/>
              <a:defRPr sz="1800"/>
            </a:lvl2pPr>
            <a:lvl3pPr marL="457200" indent="-228600">
              <a:lnSpc>
                <a:spcPct val="105000"/>
              </a:lnSpc>
              <a:spcBef>
                <a:spcPts val="600"/>
              </a:spcBef>
              <a:buFont typeface="Calibri" panose="020F0502020204030204" pitchFamily="34" charset="0"/>
              <a:buChar char="–"/>
              <a:defRPr sz="1800"/>
            </a:lvl3pPr>
            <a:lvl4pPr marL="685800" indent="-228600">
              <a:lnSpc>
                <a:spcPct val="105000"/>
              </a:lnSpc>
              <a:spcBef>
                <a:spcPts val="600"/>
              </a:spcBef>
              <a:buFont typeface="Calibri" panose="020F0502020204030204" pitchFamily="34" charset="0"/>
              <a:buChar char="»"/>
              <a:defRPr sz="1800"/>
            </a:lvl4pPr>
            <a:lvl5pPr marL="914400" indent="-228600">
              <a:lnSpc>
                <a:spcPct val="105000"/>
              </a:lnSpc>
              <a:spcBef>
                <a:spcPts val="600"/>
              </a:spcBef>
              <a:buSzPct val="110000"/>
              <a:buFont typeface="Calibri" panose="020F0502020204030204" pitchFamily="34" charset="0"/>
              <a:buChar char="◦"/>
              <a:defRPr sz="1800"/>
            </a:lvl5pPr>
            <a:lvl6pPr marL="1143000" indent="-228600">
              <a:lnSpc>
                <a:spcPct val="105000"/>
              </a:lnSpc>
              <a:spcBef>
                <a:spcPts val="600"/>
              </a:spcBef>
              <a:buFont typeface="Calibri" panose="020F0502020204030204" pitchFamily="34" charset="0"/>
              <a:buChar char="›"/>
              <a:defRPr sz="1800"/>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dirty="0"/>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A51F26CF-1A48-794B-9C21-7C6E02560105}"/>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8" name="Source Placeholder">
            <a:extLst>
              <a:ext uri="{FF2B5EF4-FFF2-40B4-BE49-F238E27FC236}">
                <a16:creationId xmlns:a16="http://schemas.microsoft.com/office/drawing/2014/main" id="{9C6C14CB-B6F7-8A46-99AB-D48EB79F9B1B}"/>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E31CB4A3-45AF-EF47-8BFC-558B24345D7A}"/>
              </a:ext>
            </a:extLst>
          </p:cNvPr>
          <p:cNvSpPr>
            <a:spLocks noGrp="1"/>
          </p:cNvSpPr>
          <p:nvPr>
            <p:ph type="title" hasCustomPrompt="1"/>
          </p:nvPr>
        </p:nvSpPr>
        <p:spPr>
          <a:xfrm>
            <a:off x="426230" y="65597"/>
            <a:ext cx="11369529" cy="518012"/>
          </a:xfrm>
        </p:spPr>
        <p:txBody>
          <a:bodyPr/>
          <a:lstStyle/>
          <a:p>
            <a:r>
              <a:rPr lang="en-US" dirty="0"/>
              <a:t>Text Heavy Layout for Instructional Text</a:t>
            </a:r>
          </a:p>
        </p:txBody>
      </p:sp>
    </p:spTree>
    <p:extLst>
      <p:ext uri="{BB962C8B-B14F-4D97-AF65-F5344CB8AC3E}">
        <p14:creationId xmlns:p14="http://schemas.microsoft.com/office/powerpoint/2010/main" val="972404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0" name="Content Placeholder 39"/>
          <p:cNvSpPr>
            <a:spLocks noGrp="1"/>
          </p:cNvSpPr>
          <p:nvPr>
            <p:ph sz="quarter" idx="15" hasCustomPrompt="1"/>
          </p:nvPr>
        </p:nvSpPr>
        <p:spPr>
          <a:xfrm>
            <a:off x="457200" y="980023"/>
            <a:ext cx="11338560" cy="5009297"/>
          </a:xfrm>
        </p:spPr>
        <p:txBody>
          <a:body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2136835A-56E9-EE45-B1B0-9DD5E9A035FD}"/>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0A175C98-CDFC-AA4D-9485-1FF4454D5C6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00A1DC8C-D41E-334A-8354-0FD435937F19}"/>
              </a:ext>
            </a:extLst>
          </p:cNvPr>
          <p:cNvSpPr>
            <a:spLocks noGrp="1"/>
          </p:cNvSpPr>
          <p:nvPr>
            <p:ph type="title" hasCustomPrompt="1"/>
          </p:nvPr>
        </p:nvSpPr>
        <p:spPr>
          <a:xfrm>
            <a:off x="426230" y="65597"/>
            <a:ext cx="11369529" cy="518012"/>
          </a:xfrm>
        </p:spPr>
        <p:txBody>
          <a:bodyPr/>
          <a:lstStyle/>
          <a:p>
            <a:r>
              <a:rPr lang="en-US" dirty="0"/>
              <a:t>The Title and Content Layout Is Used for Bullet Lists, Tables, Graphs, SmartArt, or Pictures</a:t>
            </a:r>
          </a:p>
        </p:txBody>
      </p:sp>
    </p:spTree>
    <p:extLst>
      <p:ext uri="{BB962C8B-B14F-4D97-AF65-F5344CB8AC3E}">
        <p14:creationId xmlns:p14="http://schemas.microsoft.com/office/powerpoint/2010/main" val="2530786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Left Content"/>
          <p:cNvSpPr>
            <a:spLocks noGrp="1"/>
          </p:cNvSpPr>
          <p:nvPr>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C8D6A8D6-00BE-5D43-B065-490719221EAB}"/>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45527EC8-1222-F949-905C-A0AF786DFD73}"/>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96CE85D6-07A6-764C-935E-9845D6301AED}"/>
              </a:ext>
            </a:extLst>
          </p:cNvPr>
          <p:cNvSpPr>
            <a:spLocks noGrp="1"/>
          </p:cNvSpPr>
          <p:nvPr>
            <p:ph type="title" hasCustomPrompt="1"/>
          </p:nvPr>
        </p:nvSpPr>
        <p:spPr>
          <a:xfrm>
            <a:off x="426230" y="65597"/>
            <a:ext cx="11369529" cy="518012"/>
          </a:xfrm>
        </p:spPr>
        <p:txBody>
          <a:bodyPr/>
          <a:lstStyle/>
          <a:p>
            <a:r>
              <a:rPr lang="en-US" dirty="0"/>
              <a:t>The Two Content Layout Can Have a Bullet List, Table, Graph, SmartArt, or Picture on Either Side</a:t>
            </a:r>
          </a:p>
        </p:txBody>
      </p:sp>
    </p:spTree>
    <p:extLst>
      <p:ext uri="{BB962C8B-B14F-4D97-AF65-F5344CB8AC3E}">
        <p14:creationId xmlns:p14="http://schemas.microsoft.com/office/powerpoint/2010/main" val="3333972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4" name="Content Placeholder 3"/>
          <p:cNvSpPr>
            <a:spLocks noGrp="1"/>
          </p:cNvSpPr>
          <p:nvPr>
            <p:ph sz="quarter" idx="14" hasCustomPrompt="1"/>
          </p:nvPr>
        </p:nvSpPr>
        <p:spPr>
          <a:xfrm>
            <a:off x="457200" y="980023"/>
            <a:ext cx="11338560" cy="5009297"/>
          </a:xfrm>
        </p:spPr>
        <p:txBody>
          <a:bodyPr>
            <a:noAutofit/>
          </a:bodyPr>
          <a:lstStyle>
            <a:lvl1pPr marL="0" indent="0">
              <a:lnSpc>
                <a:spcPct val="125000"/>
              </a:lnSpc>
              <a:spcBef>
                <a:spcPts val="1800"/>
              </a:spcBef>
              <a:buClr>
                <a:schemeClr val="tx1"/>
              </a:buClr>
              <a:buNone/>
              <a:defRPr sz="2000">
                <a:solidFill>
                  <a:schemeClr val="tx1"/>
                </a:solidFill>
              </a:defRPr>
            </a:lvl1pPr>
            <a:lvl2pPr marL="320040" indent="-320040">
              <a:lnSpc>
                <a:spcPct val="125000"/>
              </a:lnSpc>
              <a:spcBef>
                <a:spcPts val="1800"/>
              </a:spcBef>
              <a:buClr>
                <a:schemeClr val="tx1"/>
              </a:buClr>
              <a:buFont typeface="Times New Roman" panose="02020603050405020304" pitchFamily="18" charset="0"/>
              <a:buChar char="•"/>
              <a:defRPr sz="2000">
                <a:solidFill>
                  <a:schemeClr val="tx1"/>
                </a:solidFill>
              </a:defRPr>
            </a:lvl2pPr>
            <a:lvl3pPr marL="640080" indent="-320040">
              <a:lnSpc>
                <a:spcPct val="125000"/>
              </a:lnSpc>
              <a:spcBef>
                <a:spcPts val="1800"/>
              </a:spcBef>
              <a:buClr>
                <a:schemeClr val="tx1"/>
              </a:buClr>
              <a:buFont typeface="Arial Narrow" panose="020B0606020202030204" pitchFamily="34" charset="0"/>
              <a:buChar char="–"/>
              <a:defRPr sz="2000">
                <a:solidFill>
                  <a:schemeClr val="tx1"/>
                </a:solidFill>
              </a:defRPr>
            </a:lvl3pPr>
            <a:lvl4pPr marL="960120" indent="-320040">
              <a:lnSpc>
                <a:spcPct val="125000"/>
              </a:lnSpc>
              <a:spcBef>
                <a:spcPts val="1800"/>
              </a:spcBef>
              <a:buClr>
                <a:schemeClr val="tx1"/>
              </a:buClr>
              <a:buFont typeface="Arial Narrow" panose="020B0606020202030204" pitchFamily="34" charset="0"/>
              <a:buChar char="»"/>
              <a:defRPr sz="2000">
                <a:solidFill>
                  <a:schemeClr val="tx1"/>
                </a:solidFill>
              </a:defRPr>
            </a:lvl4pPr>
            <a:lvl5pPr marL="1280160" indent="-320040">
              <a:lnSpc>
                <a:spcPct val="125000"/>
              </a:lnSpc>
              <a:spcBef>
                <a:spcPts val="1800"/>
              </a:spcBef>
              <a:buClr>
                <a:schemeClr val="tx1"/>
              </a:buClr>
              <a:buFont typeface="Arial Narrow" panose="020B0606020202030204" pitchFamily="34" charset="0"/>
              <a:buChar char="◦"/>
              <a:defRPr sz="2000">
                <a:solidFill>
                  <a:schemeClr val="tx1"/>
                </a:solidFill>
              </a:defRPr>
            </a:lvl5pPr>
            <a:lvl6pPr marL="1600200" indent="-320040">
              <a:lnSpc>
                <a:spcPct val="125000"/>
              </a:lnSpc>
              <a:spcBef>
                <a:spcPts val="1800"/>
              </a:spcBef>
              <a:buClr>
                <a:schemeClr val="tx1"/>
              </a:buClr>
              <a:buFont typeface="Arial Narrow" panose="020B0606020202030204" pitchFamily="34" charset="0"/>
              <a:buChar char="›"/>
              <a:defRPr sz="2000" baseline="0">
                <a:solidFill>
                  <a:schemeClr val="tx1"/>
                </a:solidFill>
              </a:defRPr>
            </a:lvl6pPr>
          </a:lstStyle>
          <a:p>
            <a:pPr lvl="0"/>
            <a:r>
              <a:rPr lang="en-US" dirty="0"/>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32ABFD87-0274-934C-BAF8-C5C56759CF24}"/>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96B7CE75-C247-5442-9E44-15220416207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DD45E51C-5E98-2343-A611-87D4F71B7A49}"/>
              </a:ext>
            </a:extLst>
          </p:cNvPr>
          <p:cNvSpPr>
            <a:spLocks noGrp="1"/>
          </p:cNvSpPr>
          <p:nvPr>
            <p:ph type="title" hasCustomPrompt="1"/>
          </p:nvPr>
        </p:nvSpPr>
        <p:spPr>
          <a:xfrm>
            <a:off x="426230" y="65597"/>
            <a:ext cx="11369529" cy="518012"/>
          </a:xfrm>
        </p:spPr>
        <p:txBody>
          <a:bodyPr/>
          <a:lstStyle/>
          <a:p>
            <a:r>
              <a:rPr lang="en-US" dirty="0"/>
              <a:t>First Level No Bullet Layout</a:t>
            </a:r>
          </a:p>
        </p:txBody>
      </p:sp>
    </p:spTree>
    <p:extLst>
      <p:ext uri="{BB962C8B-B14F-4D97-AF65-F5344CB8AC3E}">
        <p14:creationId xmlns:p14="http://schemas.microsoft.com/office/powerpoint/2010/main" val="1519318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5" name="Content Placeholder 4"/>
          <p:cNvSpPr>
            <a:spLocks noGrp="1"/>
          </p:cNvSpPr>
          <p:nvPr>
            <p:ph sz="quarter" idx="17" hasCustomPrompt="1"/>
          </p:nvPr>
        </p:nvSpPr>
        <p:spPr>
          <a:xfrm>
            <a:off x="457200" y="2312348"/>
            <a:ext cx="11338560" cy="3705963"/>
          </a:xfrm>
        </p:spPr>
        <p:txBody>
          <a:bodyPr>
            <a:normAutofit/>
          </a:bodyPr>
          <a:lstStyle>
            <a:lvl1pPr>
              <a:lnSpc>
                <a:spcPct val="105000"/>
              </a:lnSpc>
              <a:spcBef>
                <a:spcPts val="450"/>
              </a:spcBef>
              <a:defRPr sz="1800"/>
            </a:lvl1pPr>
            <a:lvl2pPr>
              <a:lnSpc>
                <a:spcPct val="105000"/>
              </a:lnSpc>
              <a:spcBef>
                <a:spcPts val="450"/>
              </a:spcBef>
              <a:defRPr sz="1800"/>
            </a:lvl2pPr>
            <a:lvl3pPr>
              <a:lnSpc>
                <a:spcPct val="105000"/>
              </a:lnSpc>
              <a:spcBef>
                <a:spcPts val="450"/>
              </a:spcBef>
              <a:defRPr sz="1800"/>
            </a:lvl3pPr>
            <a:lvl4pPr>
              <a:lnSpc>
                <a:spcPct val="105000"/>
              </a:lnSpc>
              <a:spcBef>
                <a:spcPts val="450"/>
              </a:spcBef>
              <a:defRPr sz="1800"/>
            </a:lvl4pPr>
            <a:lvl5pPr>
              <a:lnSpc>
                <a:spcPct val="105000"/>
              </a:lnSpc>
              <a:spcBef>
                <a:spcPts val="450"/>
              </a:spcBef>
              <a:defRPr sz="1800"/>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5" hasCustomPrompt="1"/>
          </p:nvPr>
        </p:nvSpPr>
        <p:spPr>
          <a:xfrm>
            <a:off x="457200" y="986467"/>
            <a:ext cx="11338560" cy="1273170"/>
          </a:xfrm>
        </p:spPr>
        <p:txBody>
          <a:bodyPr>
            <a:normAutofit/>
          </a:bodyPr>
          <a:lstStyle>
            <a:lvl1pPr marL="0" indent="0">
              <a:lnSpc>
                <a:spcPct val="105000"/>
              </a:lnSpc>
              <a:spcBef>
                <a:spcPts val="0"/>
              </a:spcBef>
              <a:buNone/>
              <a:defRPr sz="1800" baseline="0"/>
            </a:lvl1pPr>
            <a:lvl2pPr>
              <a:defRPr sz="1350"/>
            </a:lvl2pPr>
            <a:lvl3pPr>
              <a:defRPr sz="1350"/>
            </a:lvl3pPr>
            <a:lvl4pPr>
              <a:defRPr sz="1350"/>
            </a:lvl4pPr>
            <a:lvl5pPr>
              <a:defRPr sz="1350"/>
            </a:lvl5pPr>
          </a:lstStyle>
          <a:p>
            <a:pPr lvl="0"/>
            <a:r>
              <a:rPr lang="en-US" dirty="0"/>
              <a:t>Click here to add a short lead-in paragraph. Text will shrink to fit this placeholder.</a:t>
            </a:r>
          </a:p>
        </p:txBody>
      </p:sp>
      <p:sp>
        <p:nvSpPr>
          <p:cNvPr id="2" name="Slide Number Placeholder 1">
            <a:extLst>
              <a:ext uri="{FF2B5EF4-FFF2-40B4-BE49-F238E27FC236}">
                <a16:creationId xmlns:a16="http://schemas.microsoft.com/office/drawing/2014/main" id="{2BFB0829-9685-F248-860C-9484671F053B}"/>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E2121428-62BC-4147-BDE1-A15E6E2B6A46}"/>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B3D4FF62-E393-0B4D-9D66-77CFE070294B}"/>
              </a:ext>
            </a:extLst>
          </p:cNvPr>
          <p:cNvSpPr>
            <a:spLocks noGrp="1"/>
          </p:cNvSpPr>
          <p:nvPr>
            <p:ph type="title" hasCustomPrompt="1"/>
          </p:nvPr>
        </p:nvSpPr>
        <p:spPr>
          <a:xfrm>
            <a:off x="426230" y="65597"/>
            <a:ext cx="11369529" cy="518012"/>
          </a:xfrm>
        </p:spPr>
        <p:txBody>
          <a:bodyPr/>
          <a:lstStyle/>
          <a:p>
            <a:r>
              <a:rPr lang="en-US" dirty="0"/>
              <a:t>Object With Lead-In Text Layout Is Used With Tables, Graphs, SmartArt, or Pictures</a:t>
            </a:r>
          </a:p>
        </p:txBody>
      </p:sp>
    </p:spTree>
    <p:extLst>
      <p:ext uri="{BB962C8B-B14F-4D97-AF65-F5344CB8AC3E}">
        <p14:creationId xmlns:p14="http://schemas.microsoft.com/office/powerpoint/2010/main" val="1956773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Gray Background, Two Content">
    <p:spTree>
      <p:nvGrpSpPr>
        <p:cNvPr id="1" name=""/>
        <p:cNvGrpSpPr/>
        <p:nvPr/>
      </p:nvGrpSpPr>
      <p:grpSpPr>
        <a:xfrm>
          <a:off x="0" y="0"/>
          <a:ext cx="0" cy="0"/>
          <a:chOff x="0" y="0"/>
          <a:chExt cx="0" cy="0"/>
        </a:xfrm>
      </p:grpSpPr>
      <p:sp>
        <p:nvSpPr>
          <p:cNvPr id="18" name="grey box">
            <a:extLst>
              <a:ext uri="{FF2B5EF4-FFF2-40B4-BE49-F238E27FC236}">
                <a16:creationId xmlns:a16="http://schemas.microsoft.com/office/drawing/2014/main" id="{B4E37216-58C4-164D-BEEA-DEAE99E52FE4}"/>
              </a:ext>
            </a:extLst>
          </p:cNvPr>
          <p:cNvSpPr/>
          <p:nvPr userDrawn="1"/>
        </p:nvSpPr>
        <p:spPr>
          <a:xfrm>
            <a:off x="0" y="691717"/>
            <a:ext cx="12192000" cy="6166283"/>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sp>
        <p:nvSpPr>
          <p:cNvPr id="20" name="Rectangle 19">
            <a:extLst>
              <a:ext uri="{FF2B5EF4-FFF2-40B4-BE49-F238E27FC236}">
                <a16:creationId xmlns:a16="http://schemas.microsoft.com/office/drawing/2014/main" id="{9124082D-CB5C-1E42-AF6C-30D1C8650F2C}"/>
              </a:ext>
            </a:extLst>
          </p:cNvPr>
          <p:cNvSpPr/>
          <p:nvPr userDrawn="1"/>
        </p:nvSpPr>
        <p:spPr>
          <a:xfrm>
            <a:off x="0" y="645999"/>
            <a:ext cx="12191021" cy="4571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3" name="Group 12">
            <a:extLst>
              <a:ext uri="{FF2B5EF4-FFF2-40B4-BE49-F238E27FC236}">
                <a16:creationId xmlns:a16="http://schemas.microsoft.com/office/drawing/2014/main" id="{9DE10EC8-A791-DA49-BF74-AF89B39DA85C}"/>
              </a:ext>
            </a:extLst>
          </p:cNvPr>
          <p:cNvGrpSpPr/>
          <p:nvPr userDrawn="1"/>
        </p:nvGrpSpPr>
        <p:grpSpPr>
          <a:xfrm>
            <a:off x="-979" y="6220502"/>
            <a:ext cx="12192000" cy="637498"/>
            <a:chOff x="0" y="6220502"/>
            <a:chExt cx="9144000" cy="637498"/>
          </a:xfrm>
        </p:grpSpPr>
        <p:sp>
          <p:nvSpPr>
            <p:cNvPr id="14" name="Rectangle 13">
              <a:extLst>
                <a:ext uri="{FF2B5EF4-FFF2-40B4-BE49-F238E27FC236}">
                  <a16:creationId xmlns:a16="http://schemas.microsoft.com/office/drawing/2014/main" id="{D56471C4-79F3-A344-A04B-C32EE4E58A31}"/>
                </a:ext>
              </a:extLst>
            </p:cNvPr>
            <p:cNvSpPr/>
            <p:nvPr userDrawn="1"/>
          </p:nvSpPr>
          <p:spPr>
            <a:xfrm>
              <a:off x="0" y="6220502"/>
              <a:ext cx="9144000" cy="130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5" name="Rectangle 14">
              <a:extLst>
                <a:ext uri="{FF2B5EF4-FFF2-40B4-BE49-F238E27FC236}">
                  <a16:creationId xmlns:a16="http://schemas.microsoft.com/office/drawing/2014/main" id="{7BD76796-5358-AA49-9752-F0498D104AA0}"/>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3" name="Left Content"/>
          <p:cNvSpPr>
            <a:spLocks noGrp="1"/>
          </p:cNvSpPr>
          <p:nvPr userDrawn="1">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userDrawn="1">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1277F60B-F39B-6B4E-851A-04D5FFBE6911}"/>
              </a:ext>
            </a:extLst>
          </p:cNvPr>
          <p:cNvSpPr>
            <a:spLocks noGrp="1"/>
          </p:cNvSpPr>
          <p:nvPr userDrawn="1">
            <p:ph type="sldNum" sz="quarter" idx="17"/>
          </p:nvPr>
        </p:nvSpPr>
        <p:spPr/>
        <p:txBody>
          <a:bodyPr/>
          <a:lstStyle/>
          <a:p>
            <a:fld id="{58AE716E-68DD-2249-A7FA-8AEF0B14DF81}" type="slidenum">
              <a:rPr lang="en-US" smtClean="0"/>
              <a:pPr/>
              <a:t>‹#›</a:t>
            </a:fld>
            <a:endParaRPr lang="en-US" dirty="0"/>
          </a:p>
        </p:txBody>
      </p:sp>
      <p:sp>
        <p:nvSpPr>
          <p:cNvPr id="19" name="Source Placeholder">
            <a:extLst>
              <a:ext uri="{FF2B5EF4-FFF2-40B4-BE49-F238E27FC236}">
                <a16:creationId xmlns:a16="http://schemas.microsoft.com/office/drawing/2014/main" id="{1A78C9DE-19FC-5749-BB3E-BFB5A1B1D17A}"/>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FB497758-7EF7-3345-9DCD-410E7568B8DC}"/>
              </a:ext>
            </a:extLst>
          </p:cNvPr>
          <p:cNvSpPr>
            <a:spLocks noGrp="1"/>
          </p:cNvSpPr>
          <p:nvPr>
            <p:ph type="title" hasCustomPrompt="1"/>
          </p:nvPr>
        </p:nvSpPr>
        <p:spPr>
          <a:xfrm>
            <a:off x="426230" y="65597"/>
            <a:ext cx="11369529" cy="518012"/>
          </a:xfrm>
        </p:spPr>
        <p:txBody>
          <a:bodyPr/>
          <a:lstStyle>
            <a:lvl1pPr>
              <a:defRPr>
                <a:solidFill>
                  <a:schemeClr val="accent1"/>
                </a:solidFill>
              </a:defRPr>
            </a:lvl1pPr>
          </a:lstStyle>
          <a:p>
            <a:r>
              <a:rPr lang="en-US" dirty="0"/>
              <a:t>Colored Background, Two Content Layout</a:t>
            </a:r>
          </a:p>
        </p:txBody>
      </p:sp>
      <p:pic>
        <p:nvPicPr>
          <p:cNvPr id="27" name="Picture 26" descr="A picture containing drawing&#10;&#10;Description automatically generated">
            <a:extLst>
              <a:ext uri="{FF2B5EF4-FFF2-40B4-BE49-F238E27FC236}">
                <a16:creationId xmlns:a16="http://schemas.microsoft.com/office/drawing/2014/main" id="{39A4E60C-1183-4047-B1D5-5C6FBAF55D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2188322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578E86C-6F28-6C45-BC4D-02B9A2D44320}"/>
              </a:ext>
            </a:extLst>
          </p:cNvPr>
          <p:cNvGrpSpPr/>
          <p:nvPr userDrawn="1"/>
        </p:nvGrpSpPr>
        <p:grpSpPr>
          <a:xfrm>
            <a:off x="0" y="-6495"/>
            <a:ext cx="12192000" cy="709619"/>
            <a:chOff x="0" y="-6495"/>
            <a:chExt cx="9144000" cy="709619"/>
          </a:xfrm>
        </p:grpSpPr>
        <p:sp>
          <p:nvSpPr>
            <p:cNvPr id="10" name="grey box">
              <a:extLst>
                <a:ext uri="{FF2B5EF4-FFF2-40B4-BE49-F238E27FC236}">
                  <a16:creationId xmlns:a16="http://schemas.microsoft.com/office/drawing/2014/main" id="{3DB2328E-2C31-244E-B564-C2C5D77DA5F0}"/>
                </a:ext>
              </a:extLst>
            </p:cNvPr>
            <p:cNvSpPr/>
            <p:nvPr userDrawn="1"/>
          </p:nvSpPr>
          <p:spPr>
            <a:xfrm>
              <a:off x="0" y="-6495"/>
              <a:ext cx="9144000" cy="6879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alibri"/>
              </a:endParaRPr>
            </a:p>
          </p:txBody>
        </p:sp>
        <p:sp>
          <p:nvSpPr>
            <p:cNvPr id="11" name="Rectangle 10">
              <a:extLst>
                <a:ext uri="{FF2B5EF4-FFF2-40B4-BE49-F238E27FC236}">
                  <a16:creationId xmlns:a16="http://schemas.microsoft.com/office/drawing/2014/main" id="{E00D7377-2ACC-B54D-B4A3-57D68740CE5B}"/>
                </a:ext>
              </a:extLst>
            </p:cNvPr>
            <p:cNvSpPr/>
            <p:nvPr userDrawn="1"/>
          </p:nvSpPr>
          <p:spPr>
            <a:xfrm>
              <a:off x="0" y="657405"/>
              <a:ext cx="9143266" cy="45719"/>
            </a:xfrm>
            <a:prstGeom prst="rect">
              <a:avLst/>
            </a:prstGeom>
            <a:solidFill>
              <a:srgbClr val="35A0C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grpSp>
        <p:nvGrpSpPr>
          <p:cNvPr id="7" name="Group 6">
            <a:extLst>
              <a:ext uri="{FF2B5EF4-FFF2-40B4-BE49-F238E27FC236}">
                <a16:creationId xmlns:a16="http://schemas.microsoft.com/office/drawing/2014/main" id="{24B73ED8-8D33-C14E-B255-E2BA9FAC395F}"/>
              </a:ext>
            </a:extLst>
          </p:cNvPr>
          <p:cNvGrpSpPr/>
          <p:nvPr userDrawn="1"/>
        </p:nvGrpSpPr>
        <p:grpSpPr>
          <a:xfrm>
            <a:off x="0" y="6220502"/>
            <a:ext cx="12192000" cy="637498"/>
            <a:chOff x="0" y="6220502"/>
            <a:chExt cx="12192000" cy="637498"/>
          </a:xfrm>
        </p:grpSpPr>
        <p:sp>
          <p:nvSpPr>
            <p:cNvPr id="17" name="Rectangle 16">
              <a:extLst>
                <a:ext uri="{FF2B5EF4-FFF2-40B4-BE49-F238E27FC236}">
                  <a16:creationId xmlns:a16="http://schemas.microsoft.com/office/drawing/2014/main" id="{0E556F51-00D1-0E48-8880-711F2D9681BA}"/>
                </a:ext>
              </a:extLst>
            </p:cNvPr>
            <p:cNvSpPr/>
            <p:nvPr userDrawn="1"/>
          </p:nvSpPr>
          <p:spPr>
            <a:xfrm>
              <a:off x="0" y="6220502"/>
              <a:ext cx="12192000" cy="1306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8" name="Rectangle 17">
              <a:extLst>
                <a:ext uri="{FF2B5EF4-FFF2-40B4-BE49-F238E27FC236}">
                  <a16:creationId xmlns:a16="http://schemas.microsoft.com/office/drawing/2014/main" id="{4C74E900-82D4-DC48-A925-B9CB5A7C6B97}"/>
                </a:ext>
              </a:extLst>
            </p:cNvPr>
            <p:cNvSpPr/>
            <p:nvPr userDrawn="1"/>
          </p:nvSpPr>
          <p:spPr>
            <a:xfrm>
              <a:off x="0" y="6275394"/>
              <a:ext cx="12192000" cy="5826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12" name="Text Placeholder"/>
          <p:cNvSpPr>
            <a:spLocks noGrp="1"/>
          </p:cNvSpPr>
          <p:nvPr userDrawn="1">
            <p:ph type="body" idx="1"/>
          </p:nvPr>
        </p:nvSpPr>
        <p:spPr>
          <a:xfrm>
            <a:off x="457201" y="980025"/>
            <a:ext cx="10985231" cy="5192175"/>
          </a:xfrm>
          <a:prstGeom prst="rect">
            <a:avLst/>
          </a:prstGeom>
          <a:ln>
            <a:noFill/>
          </a:ln>
        </p:spPr>
        <p:txBody>
          <a:bodyPr vert="horz" lIns="0" tIns="0" rIns="0" bIns="0" rtlCol="0">
            <a:normAutofit/>
          </a:bodyPr>
          <a:lstStyle/>
          <a:p>
            <a:pPr lvl="0"/>
            <a:r>
              <a:rPr lang="en-US" dirty="0"/>
              <a:t>Bullet 1, bullet character 149. Standard screen content and all bullet text is Franklin Gothic Book 22 pts., Text 1 color (RGB 83/86/90). Copyright footer placeholder is behind the background and is shown only on the title and closing slides.</a:t>
            </a:r>
          </a:p>
          <a:p>
            <a:pPr lvl="1"/>
            <a:r>
              <a:rPr lang="en-US" dirty="0"/>
              <a:t>Bullet 2, bullet character 150.</a:t>
            </a:r>
          </a:p>
          <a:p>
            <a:pPr lvl="2"/>
            <a:r>
              <a:rPr lang="en-US" dirty="0"/>
              <a:t>Bullet 3, bullet character 187.</a:t>
            </a:r>
          </a:p>
          <a:p>
            <a:pPr lvl="3"/>
            <a:r>
              <a:rPr lang="en-US" dirty="0"/>
              <a:t>Bullet 4, bullet character Unicode 25E6.</a:t>
            </a:r>
          </a:p>
          <a:p>
            <a:pPr lvl="4"/>
            <a:r>
              <a:rPr lang="en-US" dirty="0"/>
              <a:t>Bullet 5, bullet character 155.</a:t>
            </a:r>
          </a:p>
        </p:txBody>
      </p:sp>
      <p:sp>
        <p:nvSpPr>
          <p:cNvPr id="3" name="Slide Number Placeholder 2">
            <a:extLst>
              <a:ext uri="{FF2B5EF4-FFF2-40B4-BE49-F238E27FC236}">
                <a16:creationId xmlns:a16="http://schemas.microsoft.com/office/drawing/2014/main" id="{948B0FE7-37B1-2A4F-A226-A4EA56E6CDFA}"/>
              </a:ext>
            </a:extLst>
          </p:cNvPr>
          <p:cNvSpPr>
            <a:spLocks noGrp="1"/>
          </p:cNvSpPr>
          <p:nvPr userDrawn="1">
            <p:ph type="sldNum" sz="quarter" idx="4"/>
          </p:nvPr>
        </p:nvSpPr>
        <p:spPr>
          <a:xfrm>
            <a:off x="11442432" y="6444777"/>
            <a:ext cx="706657" cy="278820"/>
          </a:xfrm>
          <a:prstGeom prst="rect">
            <a:avLst/>
          </a:prstGeom>
        </p:spPr>
        <p:txBody>
          <a:bodyPr vert="horz" lIns="91440" tIns="45720" rIns="91440" bIns="45720" rtlCol="0" anchor="ctr"/>
          <a:lstStyle>
            <a:lvl1pPr algn="r">
              <a:defRPr sz="1000">
                <a:solidFill>
                  <a:schemeClr val="bg1"/>
                </a:solidFill>
                <a:latin typeface="+mj-lt"/>
              </a:defRPr>
            </a:lvl1pPr>
          </a:lstStyle>
          <a:p>
            <a:fld id="{58AE716E-68DD-2249-A7FA-8AEF0B14DF81}" type="slidenum">
              <a:rPr lang="en-US" smtClean="0"/>
              <a:pPr/>
              <a:t>‹#›</a:t>
            </a:fld>
            <a:endParaRPr lang="en-US" dirty="0"/>
          </a:p>
        </p:txBody>
      </p:sp>
      <p:sp>
        <p:nvSpPr>
          <p:cNvPr id="2" name="Title Placeholder 1">
            <a:extLst>
              <a:ext uri="{FF2B5EF4-FFF2-40B4-BE49-F238E27FC236}">
                <a16:creationId xmlns:a16="http://schemas.microsoft.com/office/drawing/2014/main" id="{6DF91922-F70C-184F-ADA6-C8927E83A51E}"/>
              </a:ext>
            </a:extLst>
          </p:cNvPr>
          <p:cNvSpPr>
            <a:spLocks noGrp="1"/>
          </p:cNvSpPr>
          <p:nvPr userDrawn="1">
            <p:ph type="title"/>
          </p:nvPr>
        </p:nvSpPr>
        <p:spPr>
          <a:xfrm>
            <a:off x="426231" y="65597"/>
            <a:ext cx="11016200" cy="518012"/>
          </a:xfrm>
          <a:prstGeom prst="rect">
            <a:avLst/>
          </a:prstGeom>
        </p:spPr>
        <p:txBody>
          <a:bodyPr vert="horz" lIns="0" tIns="0" rIns="0" bIns="0" rtlCol="0" anchor="b" anchorCtr="0">
            <a:normAutofit/>
          </a:bodyPr>
          <a:lstStyle/>
          <a:p>
            <a:r>
              <a:rPr lang="en-US" dirty="0">
                <a:solidFill>
                  <a:schemeClr val="bg1"/>
                </a:solidFill>
              </a:rPr>
              <a:t>Standard Screen Slide Titles Are Franklin Gothic Medium 32 Points (pts.), White (255/255/255) or Accent 1 Color (RGB 0/94/158)</a:t>
            </a:r>
          </a:p>
        </p:txBody>
      </p:sp>
      <p:pic>
        <p:nvPicPr>
          <p:cNvPr id="22" name="Picture 21" descr="A picture containing drawing&#10;&#10;Description automatically generated">
            <a:extLst>
              <a:ext uri="{FF2B5EF4-FFF2-40B4-BE49-F238E27FC236}">
                <a16:creationId xmlns:a16="http://schemas.microsoft.com/office/drawing/2014/main" id="{E9A92FEC-F0CF-4444-B1BE-A5827F7F7DC8}"/>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457201" y="6428953"/>
            <a:ext cx="382005" cy="300453"/>
          </a:xfrm>
          <a:prstGeom prst="rect">
            <a:avLst/>
          </a:prstGeom>
        </p:spPr>
      </p:pic>
    </p:spTree>
    <p:extLst>
      <p:ext uri="{BB962C8B-B14F-4D97-AF65-F5344CB8AC3E}">
        <p14:creationId xmlns:p14="http://schemas.microsoft.com/office/powerpoint/2010/main" val="397854331"/>
      </p:ext>
    </p:extLst>
  </p:cSld>
  <p:clrMap bg1="lt1" tx1="dk1" bg2="lt2" tx2="dk2" accent1="accent1" accent2="accent2" accent3="accent3" accent4="accent4" accent5="accent5" accent6="accent6" hlink="hlink" folHlink="folHlink"/>
  <p:sldLayoutIdLst>
    <p:sldLayoutId id="2147483665" r:id="rId1"/>
    <p:sldLayoutId id="2147483701" r:id="rId2"/>
    <p:sldLayoutId id="2147483747" r:id="rId3"/>
    <p:sldLayoutId id="2147483775" r:id="rId4"/>
    <p:sldLayoutId id="2147483662" r:id="rId5"/>
    <p:sldLayoutId id="2147483702" r:id="rId6"/>
    <p:sldLayoutId id="2147483748" r:id="rId7"/>
    <p:sldLayoutId id="2147483774" r:id="rId8"/>
    <p:sldLayoutId id="2147483788" r:id="rId9"/>
    <p:sldLayoutId id="2147483785" r:id="rId10"/>
    <p:sldLayoutId id="2147483786" r:id="rId11"/>
    <p:sldLayoutId id="2147483801" r:id="rId12"/>
    <p:sldLayoutId id="2147483802" r:id="rId13"/>
    <p:sldLayoutId id="2147483803" r:id="rId14"/>
    <p:sldLayoutId id="2147483725" r:id="rId15"/>
    <p:sldLayoutId id="2147483809" r:id="rId16"/>
    <p:sldLayoutId id="2147483806" r:id="rId17"/>
    <p:sldLayoutId id="2147483810" r:id="rId18"/>
    <p:sldLayoutId id="2147483811" r:id="rId19"/>
  </p:sldLayoutIdLst>
  <p:hf hdr="0" ftr="0" dt="0"/>
  <p:txStyles>
    <p:title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p:titleStyle>
    <p:bodyStyle>
      <a:lvl1pPr marL="320040" marR="0" indent="-320040" algn="l" defTabSz="685800" rtl="0" eaLnBrk="1" fontAlgn="auto" latinLnBrk="0" hangingPunct="1">
        <a:lnSpc>
          <a:spcPct val="125000"/>
        </a:lnSpc>
        <a:spcBef>
          <a:spcPts val="1800"/>
        </a:spcBef>
        <a:spcAft>
          <a:spcPts val="0"/>
        </a:spcAft>
        <a:buClr>
          <a:schemeClr val="tx1"/>
        </a:buClr>
        <a:buSzPct val="100000"/>
        <a:buFont typeface="Times New Roman" panose="02020603050405020304" pitchFamily="18" charset="0"/>
        <a:buChar char="•"/>
        <a:tabLst/>
        <a:defRPr sz="22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Char char="◦"/>
        <a:tabLst/>
        <a:defRPr sz="22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600" kern="1200">
          <a:solidFill>
            <a:schemeClr val="tx1"/>
          </a:solidFill>
          <a:latin typeface="Calibri"/>
          <a:ea typeface="Calibri"/>
          <a:cs typeface="Calibri"/>
        </a:defRPr>
      </a:lvl1pPr>
      <a:lvl2pPr marL="0" algn="l" defTabSz="685800" rtl="0" eaLnBrk="1" latinLnBrk="0" hangingPunct="1">
        <a:defRPr sz="1600" kern="1200">
          <a:solidFill>
            <a:schemeClr val="tx1"/>
          </a:solidFill>
          <a:latin typeface="Calibri"/>
          <a:ea typeface="Calibri"/>
          <a:cs typeface="Calibri"/>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4pPr>
      <a:lvl5pPr marL="365760" algn="l" defTabSz="685800" rtl="0" eaLnBrk="1" latinLnBrk="0" hangingPunct="1">
        <a:defRPr sz="1600" kern="1200">
          <a:solidFill>
            <a:schemeClr val="tx1"/>
          </a:solidFill>
          <a:latin typeface="Calibri"/>
          <a:ea typeface="Calibri"/>
          <a:cs typeface="Calibri"/>
        </a:defRPr>
      </a:lvl5pPr>
      <a:lvl6pPr marL="365760" algn="l" defTabSz="685800" rtl="0" eaLnBrk="1" latinLnBrk="0" hangingPunct="1">
        <a:defRPr sz="1600" kern="1200">
          <a:solidFill>
            <a:schemeClr val="tx1"/>
          </a:solidFill>
          <a:latin typeface="Calibri"/>
          <a:ea typeface="Calibri"/>
          <a:cs typeface="Calibri"/>
        </a:defRPr>
      </a:lvl6pPr>
      <a:lvl7pPr marL="365760" algn="l" defTabSz="685800" rtl="0" eaLnBrk="1" latinLnBrk="0" hangingPunct="1">
        <a:defRPr sz="1600" kern="1200">
          <a:solidFill>
            <a:schemeClr val="tx1"/>
          </a:solidFill>
          <a:latin typeface="Calibri"/>
          <a:ea typeface="Calibri"/>
          <a:cs typeface="Calibri"/>
        </a:defRPr>
      </a:lvl7pPr>
      <a:lvl8pPr marL="365760" algn="l" defTabSz="685800" rtl="0" eaLnBrk="1" latinLnBrk="0" hangingPunct="1">
        <a:defRPr sz="1600" kern="1200">
          <a:solidFill>
            <a:schemeClr val="tx1"/>
          </a:solidFill>
          <a:latin typeface="Calibri"/>
          <a:ea typeface="Calibri"/>
          <a:cs typeface="Calibri"/>
        </a:defRPr>
      </a:lvl8pPr>
      <a:lvl9pPr marL="365760" algn="l" defTabSz="685800" rtl="0" eaLnBrk="1" latinLnBrk="0" hangingPunct="1">
        <a:defRPr sz="1600" kern="1200">
          <a:solidFill>
            <a:schemeClr val="tx1"/>
          </a:solidFill>
          <a:latin typeface="Calibri"/>
          <a:ea typeface="Calibri"/>
          <a:cs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alohahsap.org/" TargetMode="External"/><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hyperlink" Target="mailto:hsaphelpdesk@cambiumassessment.co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How to drill down into your results by selecting specific tests and classes</a:t>
            </a:r>
          </a:p>
        </p:txBody>
      </p:sp>
      <p:sp>
        <p:nvSpPr>
          <p:cNvPr id="10" name="Subtitle 2">
            <a:extLst>
              <a:ext uri="{FF2B5EF4-FFF2-40B4-BE49-F238E27FC236}">
                <a16:creationId xmlns:a16="http://schemas.microsoft.com/office/drawing/2014/main" id="{27F75EF3-6C7E-4083-811E-A40165818584}"/>
              </a:ext>
            </a:extLst>
          </p:cNvPr>
          <p:cNvSpPr>
            <a:spLocks noGrp="1"/>
          </p:cNvSpPr>
          <p:nvPr>
            <p:ph type="subTitle" idx="1"/>
          </p:nvPr>
        </p:nvSpPr>
        <p:spPr>
          <a:xfrm>
            <a:off x="2472533" y="4418712"/>
            <a:ext cx="8540496" cy="369332"/>
          </a:xfrm>
        </p:spPr>
        <p:txBody>
          <a:bodyPr/>
          <a:lstStyle/>
          <a:p>
            <a:r>
              <a:rPr lang="en-US" dirty="0"/>
              <a:t>The Centralized reporting system series #4</a:t>
            </a:r>
          </a:p>
        </p:txBody>
      </p:sp>
      <p:sp>
        <p:nvSpPr>
          <p:cNvPr id="5" name="Rectangle 4">
            <a:extLst>
              <a:ext uri="{FF2B5EF4-FFF2-40B4-BE49-F238E27FC236}">
                <a16:creationId xmlns:a16="http://schemas.microsoft.com/office/drawing/2014/main" id="{04DDF9A5-219D-4BD1-ABDA-EF07786C3131}"/>
              </a:ext>
            </a:extLst>
          </p:cNvPr>
          <p:cNvSpPr/>
          <p:nvPr/>
        </p:nvSpPr>
        <p:spPr>
          <a:xfrm>
            <a:off x="9136646" y="6265882"/>
            <a:ext cx="2986715" cy="215444"/>
          </a:xfrm>
          <a:prstGeom prst="rect">
            <a:avLst/>
          </a:prstGeom>
        </p:spPr>
        <p:txBody>
          <a:bodyPr wrap="none">
            <a:spAutoFit/>
          </a:bodyPr>
          <a:lstStyle/>
          <a:p>
            <a:r>
              <a:rPr lang="en-US" sz="800" dirty="0">
                <a:solidFill>
                  <a:schemeClr val="bg1"/>
                </a:solidFill>
              </a:rPr>
              <a:t>Copyright © 2020 Cambium Assessment, Inc. All rights reserved.</a:t>
            </a:r>
          </a:p>
        </p:txBody>
      </p:sp>
    </p:spTree>
    <p:extLst>
      <p:ext uri="{BB962C8B-B14F-4D97-AF65-F5344CB8AC3E}">
        <p14:creationId xmlns:p14="http://schemas.microsoft.com/office/powerpoint/2010/main" val="3274398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08448C6-3695-4B0F-A5B7-D1248E00A80C}"/>
              </a:ext>
            </a:extLst>
          </p:cNvPr>
          <p:cNvSpPr>
            <a:spLocks noGrp="1"/>
          </p:cNvSpPr>
          <p:nvPr>
            <p:ph type="sldNum" sz="quarter" idx="12"/>
          </p:nvPr>
        </p:nvSpPr>
        <p:spPr/>
        <p:txBody>
          <a:bodyPr/>
          <a:lstStyle/>
          <a:p>
            <a:fld id="{DD6CFC70-97E0-4334-8BC3-673654984FA0}" type="slidenum">
              <a:rPr lang="en-US" smtClean="0"/>
              <a:t>10</a:t>
            </a:fld>
            <a:endParaRPr lang="en-US"/>
          </a:p>
        </p:txBody>
      </p:sp>
      <p:sp>
        <p:nvSpPr>
          <p:cNvPr id="3" name="Title 3">
            <a:extLst>
              <a:ext uri="{FF2B5EF4-FFF2-40B4-BE49-F238E27FC236}">
                <a16:creationId xmlns:a16="http://schemas.microsoft.com/office/drawing/2014/main" id="{C0EEA8CB-9D22-4A4B-84AB-06ADD8FC4333}"/>
              </a:ext>
            </a:extLst>
          </p:cNvPr>
          <p:cNvSpPr txBox="1">
            <a:spLocks/>
          </p:cNvSpPr>
          <p:nvPr/>
        </p:nvSpPr>
        <p:spPr>
          <a:xfrm>
            <a:off x="112388" y="67112"/>
            <a:ext cx="11858702" cy="518012"/>
          </a:xfrm>
          <a:prstGeom prst="rect">
            <a:avLst/>
          </a:prstGeom>
        </p:spPr>
        <p:txBody>
          <a:bodyPr/>
          <a:lst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a:lstStyle>
          <a:p>
            <a:r>
              <a:rPr lang="en-US" dirty="0"/>
              <a:t>Rosters Filter—For School-Level Users—Performance on Tests Report</a:t>
            </a:r>
          </a:p>
        </p:txBody>
      </p:sp>
      <p:grpSp>
        <p:nvGrpSpPr>
          <p:cNvPr id="4" name="Group 3">
            <a:extLst>
              <a:ext uri="{FF2B5EF4-FFF2-40B4-BE49-F238E27FC236}">
                <a16:creationId xmlns:a16="http://schemas.microsoft.com/office/drawing/2014/main" id="{27381197-E525-4FB5-82FD-B3E5FAA35709}"/>
              </a:ext>
            </a:extLst>
          </p:cNvPr>
          <p:cNvGrpSpPr/>
          <p:nvPr/>
        </p:nvGrpSpPr>
        <p:grpSpPr>
          <a:xfrm>
            <a:off x="1481797" y="852055"/>
            <a:ext cx="9119884" cy="5301838"/>
            <a:chOff x="1481797" y="852055"/>
            <a:chExt cx="9119884" cy="5301838"/>
          </a:xfrm>
        </p:grpSpPr>
        <p:pic>
          <p:nvPicPr>
            <p:cNvPr id="7" name="Picture 6" descr="A screenshot of a cell phone&#10;&#10;Description automatically generated">
              <a:extLst>
                <a:ext uri="{FF2B5EF4-FFF2-40B4-BE49-F238E27FC236}">
                  <a16:creationId xmlns:a16="http://schemas.microsoft.com/office/drawing/2014/main" id="{CDCF7C09-90B2-4DB8-8AF0-8B04DBDA2047}"/>
                </a:ext>
              </a:extLst>
            </p:cNvPr>
            <p:cNvPicPr>
              <a:picLocks noChangeAspect="1"/>
            </p:cNvPicPr>
            <p:nvPr/>
          </p:nvPicPr>
          <p:blipFill rotWithShape="1">
            <a:blip r:embed="rId3">
              <a:extLst>
                <a:ext uri="{28A0092B-C50C-407E-A947-70E740481C1C}">
                  <a14:useLocalDpi xmlns:a14="http://schemas.microsoft.com/office/drawing/2010/main" val="0"/>
                </a:ext>
              </a:extLst>
            </a:blip>
            <a:srcRect t="6984"/>
            <a:stretch/>
          </p:blipFill>
          <p:spPr>
            <a:xfrm>
              <a:off x="1481797" y="852055"/>
              <a:ext cx="9119884" cy="5301838"/>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8" name="Rectangle 7">
              <a:extLst>
                <a:ext uri="{FF2B5EF4-FFF2-40B4-BE49-F238E27FC236}">
                  <a16:creationId xmlns:a16="http://schemas.microsoft.com/office/drawing/2014/main" id="{6062F874-F75D-417F-AD72-F23CCA99ED25}"/>
                </a:ext>
              </a:extLst>
            </p:cNvPr>
            <p:cNvSpPr/>
            <p:nvPr/>
          </p:nvSpPr>
          <p:spPr>
            <a:xfrm>
              <a:off x="1481797" y="1122833"/>
              <a:ext cx="1853586" cy="479028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Tree>
    <p:extLst>
      <p:ext uri="{BB962C8B-B14F-4D97-AF65-F5344CB8AC3E}">
        <p14:creationId xmlns:p14="http://schemas.microsoft.com/office/powerpoint/2010/main" val="32598747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76F5F3C-F312-4FB7-8501-9EECF78338B1}"/>
              </a:ext>
            </a:extLst>
          </p:cNvPr>
          <p:cNvSpPr>
            <a:spLocks noGrp="1"/>
          </p:cNvSpPr>
          <p:nvPr>
            <p:ph type="sldNum" sz="quarter" idx="11"/>
          </p:nvPr>
        </p:nvSpPr>
        <p:spPr/>
        <p:txBody>
          <a:bodyPr/>
          <a:lstStyle/>
          <a:p>
            <a:fld id="{58AE716E-68DD-2249-A7FA-8AEF0B14DF81}" type="slidenum">
              <a:rPr lang="en-US" smtClean="0"/>
              <a:pPr/>
              <a:t>11</a:t>
            </a:fld>
            <a:endParaRPr lang="en-US" dirty="0"/>
          </a:p>
        </p:txBody>
      </p:sp>
      <p:sp>
        <p:nvSpPr>
          <p:cNvPr id="4" name="Title 3">
            <a:extLst>
              <a:ext uri="{FF2B5EF4-FFF2-40B4-BE49-F238E27FC236}">
                <a16:creationId xmlns:a16="http://schemas.microsoft.com/office/drawing/2014/main" id="{651B65B6-C20F-4F0C-B8FF-7AC5D7C03753}"/>
              </a:ext>
            </a:extLst>
          </p:cNvPr>
          <p:cNvSpPr>
            <a:spLocks noGrp="1"/>
          </p:cNvSpPr>
          <p:nvPr>
            <p:ph type="title"/>
          </p:nvPr>
        </p:nvSpPr>
        <p:spPr/>
        <p:txBody>
          <a:bodyPr/>
          <a:lstStyle/>
          <a:p>
            <a:r>
              <a:rPr lang="en-US" dirty="0"/>
              <a:t>School Filter</a:t>
            </a:r>
          </a:p>
        </p:txBody>
      </p:sp>
      <p:pic>
        <p:nvPicPr>
          <p:cNvPr id="5" name="Picture 4" descr="A screenshot of a cell phone&#10;&#10;Description automatically generated">
            <a:extLst>
              <a:ext uri="{FF2B5EF4-FFF2-40B4-BE49-F238E27FC236}">
                <a16:creationId xmlns:a16="http://schemas.microsoft.com/office/drawing/2014/main" id="{0209FAF7-0D4F-4F70-B9CC-26E0B5A62938}"/>
              </a:ext>
            </a:extLst>
          </p:cNvPr>
          <p:cNvPicPr>
            <a:picLocks noChangeAspect="1"/>
          </p:cNvPicPr>
          <p:nvPr/>
        </p:nvPicPr>
        <p:blipFill rotWithShape="1">
          <a:blip r:embed="rId3">
            <a:extLst>
              <a:ext uri="{28A0092B-C50C-407E-A947-70E740481C1C}">
                <a14:useLocalDpi xmlns:a14="http://schemas.microsoft.com/office/drawing/2010/main" val="0"/>
              </a:ext>
            </a:extLst>
          </a:blip>
          <a:srcRect t="6984"/>
          <a:stretch/>
        </p:blipFill>
        <p:spPr>
          <a:xfrm>
            <a:off x="1444992" y="859215"/>
            <a:ext cx="8945613" cy="5200525"/>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8" name="Rectangle 7">
            <a:extLst>
              <a:ext uri="{FF2B5EF4-FFF2-40B4-BE49-F238E27FC236}">
                <a16:creationId xmlns:a16="http://schemas.microsoft.com/office/drawing/2014/main" id="{E839018D-0E7D-4739-9A3E-15DE580BFFDD}"/>
              </a:ext>
            </a:extLst>
          </p:cNvPr>
          <p:cNvSpPr/>
          <p:nvPr/>
        </p:nvSpPr>
        <p:spPr>
          <a:xfrm>
            <a:off x="1444992" y="1101631"/>
            <a:ext cx="1812016" cy="471569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extLst>
      <p:ext uri="{BB962C8B-B14F-4D97-AF65-F5344CB8AC3E}">
        <p14:creationId xmlns:p14="http://schemas.microsoft.com/office/powerpoint/2010/main" val="1675705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3C868AC-8304-4AE6-96AC-80AA222D9911}"/>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sp>
        <p:nvSpPr>
          <p:cNvPr id="4" name="Title 3">
            <a:extLst>
              <a:ext uri="{FF2B5EF4-FFF2-40B4-BE49-F238E27FC236}">
                <a16:creationId xmlns:a16="http://schemas.microsoft.com/office/drawing/2014/main" id="{C9FAADD4-FA9D-41A7-B84C-AC106E269B62}"/>
              </a:ext>
            </a:extLst>
          </p:cNvPr>
          <p:cNvSpPr>
            <a:spLocks noGrp="1"/>
          </p:cNvSpPr>
          <p:nvPr>
            <p:ph type="title"/>
          </p:nvPr>
        </p:nvSpPr>
        <p:spPr/>
        <p:txBody>
          <a:bodyPr/>
          <a:lstStyle/>
          <a:p>
            <a:r>
              <a:rPr lang="en-US"/>
              <a:t>The Centralized Reporting </a:t>
            </a:r>
            <a:r>
              <a:rPr lang="en-US" dirty="0"/>
              <a:t>System Series</a:t>
            </a:r>
          </a:p>
        </p:txBody>
      </p:sp>
      <p:grpSp>
        <p:nvGrpSpPr>
          <p:cNvPr id="5" name="Group 4">
            <a:extLst>
              <a:ext uri="{FF2B5EF4-FFF2-40B4-BE49-F238E27FC236}">
                <a16:creationId xmlns:a16="http://schemas.microsoft.com/office/drawing/2014/main" id="{9D21EA73-0E64-4A5D-8E04-764875938921}"/>
              </a:ext>
            </a:extLst>
          </p:cNvPr>
          <p:cNvGrpSpPr/>
          <p:nvPr/>
        </p:nvGrpSpPr>
        <p:grpSpPr>
          <a:xfrm>
            <a:off x="475043" y="846039"/>
            <a:ext cx="11092259" cy="5165921"/>
            <a:chOff x="598239" y="814223"/>
            <a:chExt cx="11092259" cy="5165921"/>
          </a:xfrm>
        </p:grpSpPr>
        <p:sp>
          <p:nvSpPr>
            <p:cNvPr id="6" name="Rectangle 5">
              <a:extLst>
                <a:ext uri="{FF2B5EF4-FFF2-40B4-BE49-F238E27FC236}">
                  <a16:creationId xmlns:a16="http://schemas.microsoft.com/office/drawing/2014/main" id="{FF244422-A087-4F88-890E-F1932D593CB3}"/>
                </a:ext>
              </a:extLst>
            </p:cNvPr>
            <p:cNvSpPr/>
            <p:nvPr/>
          </p:nvSpPr>
          <p:spPr>
            <a:xfrm>
              <a:off x="3786361" y="5108557"/>
              <a:ext cx="7904137" cy="871587"/>
            </a:xfrm>
            <a:prstGeom prst="rect">
              <a:avLst/>
            </a:prstGeom>
            <a:solidFill>
              <a:schemeClr val="bg1">
                <a:lumMod val="95000"/>
              </a:schemeClr>
            </a:solidFill>
            <a:ln w="38100">
              <a:solidFill>
                <a:srgbClr val="2C9E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3565A">
                      <a:lumMod val="50000"/>
                    </a:srgbClr>
                  </a:solidFill>
                  <a:effectLst/>
                  <a:uLnTx/>
                  <a:uFillTx/>
                  <a:latin typeface="Arial"/>
                  <a:ea typeface="+mn-ea"/>
                  <a:cs typeface="+mn-cs"/>
                </a:rPr>
                <a:t>10. How to Analyze a Basic Interim Test Report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3565A">
                      <a:lumMod val="50000"/>
                    </a:srgbClr>
                  </a:solidFill>
                  <a:effectLst/>
                  <a:uLnTx/>
                  <a:uFillTx/>
                  <a:latin typeface="Arial"/>
                  <a:ea typeface="+mn-ea"/>
                  <a:cs typeface="+mn-cs"/>
                </a:rPr>
                <a:t>11. How to Use the Advanced Features of Reporting to View Interim Data</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3565A">
                      <a:lumMod val="50000"/>
                    </a:srgbClr>
                  </a:solidFill>
                  <a:effectLst/>
                  <a:uLnTx/>
                  <a:uFillTx/>
                  <a:latin typeface="Arial"/>
                  <a:ea typeface="+mn-ea"/>
                  <a:cs typeface="+mn-cs"/>
                </a:rPr>
                <a:t>12. How to Hand-Score Unscored Items and Modify Machine Scores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 </a:t>
              </a:r>
            </a:p>
          </p:txBody>
        </p:sp>
        <p:sp>
          <p:nvSpPr>
            <p:cNvPr id="7" name="Rectangle 6">
              <a:extLst>
                <a:ext uri="{FF2B5EF4-FFF2-40B4-BE49-F238E27FC236}">
                  <a16:creationId xmlns:a16="http://schemas.microsoft.com/office/drawing/2014/main" id="{EC207150-5C33-4B36-80DE-21DCC5636108}"/>
                </a:ext>
              </a:extLst>
            </p:cNvPr>
            <p:cNvSpPr/>
            <p:nvPr/>
          </p:nvSpPr>
          <p:spPr>
            <a:xfrm>
              <a:off x="598239" y="814223"/>
              <a:ext cx="10644724" cy="3948546"/>
            </a:xfrm>
            <a:prstGeom prst="rect">
              <a:avLst/>
            </a:prstGeom>
            <a:solidFill>
              <a:schemeClr val="bg1">
                <a:lumMod val="95000"/>
              </a:schemeClr>
            </a:solidFill>
            <a:ln w="38100">
              <a:solidFill>
                <a:srgbClr val="2C9E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3565A">
                      <a:lumMod val="50000"/>
                    </a:srgbClr>
                  </a:solidFill>
                  <a:effectLst/>
                  <a:uLnTx/>
                  <a:uFillTx/>
                  <a:latin typeface="Arial"/>
                  <a:ea typeface="+mn-ea"/>
                  <a:cs typeface="+mn-cs"/>
                </a:rPr>
                <a:t>1</a:t>
              </a:r>
              <a:r>
                <a:rPr kumimoji="0" lang="en-US" sz="2000" b="0" i="0" u="none" strike="noStrike" kern="1200" cap="none" spc="0" normalizeH="0" baseline="0" noProof="0" dirty="0">
                  <a:ln>
                    <a:noFill/>
                  </a:ln>
                  <a:solidFill>
                    <a:srgbClr val="53565A">
                      <a:lumMod val="50000"/>
                    </a:srgbClr>
                  </a:solidFill>
                  <a:effectLst/>
                  <a:uLnTx/>
                  <a:uFillTx/>
                  <a:latin typeface="Franklin Gothic Book" panose="020B0503020102020204"/>
                  <a:ea typeface="+mn-ea"/>
                  <a:cs typeface="+mn-cs"/>
                </a:rPr>
                <a:t>. How to Navigate the Dashboard and Access Your Summative Results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3565A">
                      <a:lumMod val="50000"/>
                    </a:srgbClr>
                  </a:solidFill>
                  <a:effectLst/>
                  <a:uLnTx/>
                  <a:uFillTx/>
                  <a:latin typeface="Franklin Gothic Book" panose="020B0503020102020204"/>
                  <a:ea typeface="+mn-ea"/>
                  <a:cs typeface="+mn-cs"/>
                </a:rPr>
                <a:t>2. How to Understand Measures for Standards, Depth of Knowledge (</a:t>
              </a:r>
              <a:r>
                <a:rPr kumimoji="0" lang="en-US" sz="2000" b="0" i="0" u="none" strike="noStrike" kern="1200" cap="none" spc="0" normalizeH="0" baseline="0" noProof="0" dirty="0" err="1">
                  <a:ln>
                    <a:noFill/>
                  </a:ln>
                  <a:solidFill>
                    <a:srgbClr val="53565A">
                      <a:lumMod val="50000"/>
                    </a:srgbClr>
                  </a:solidFill>
                  <a:effectLst/>
                  <a:uLnTx/>
                  <a:uFillTx/>
                  <a:latin typeface="Franklin Gothic Book" panose="020B0503020102020204"/>
                  <a:ea typeface="+mn-ea"/>
                  <a:cs typeface="+mn-cs"/>
                </a:rPr>
                <a:t>DoK</a:t>
              </a:r>
              <a:r>
                <a:rPr kumimoji="0" lang="en-US" sz="2000" b="0" i="0" u="none" strike="noStrike" kern="1200" cap="none" spc="0" normalizeH="0" baseline="0" noProof="0" dirty="0">
                  <a:ln>
                    <a:noFill/>
                  </a:ln>
                  <a:solidFill>
                    <a:srgbClr val="53565A">
                      <a:lumMod val="50000"/>
                    </a:srgbClr>
                  </a:solidFill>
                  <a:effectLst/>
                  <a:uLnTx/>
                  <a:uFillTx/>
                  <a:latin typeface="Franklin Gothic Book" panose="020B0503020102020204"/>
                  <a:ea typeface="+mn-ea"/>
                  <a:cs typeface="+mn-cs"/>
                </a:rPr>
                <a:t>) Levels, and Writing Dimensions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3565A">
                      <a:lumMod val="50000"/>
                    </a:srgbClr>
                  </a:solidFill>
                  <a:effectLst/>
                  <a:uLnTx/>
                  <a:uFillTx/>
                  <a:latin typeface="Franklin Gothic Book" panose="020B0503020102020204"/>
                  <a:ea typeface="+mn-ea"/>
                  <a:cs typeface="+mn-cs"/>
                </a:rPr>
                <a:t>3. How to Understand a Demographic Breakdown Report and a Student Portfolio Report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3565A">
                      <a:lumMod val="50000"/>
                    </a:srgbClr>
                  </a:solidFill>
                  <a:effectLst/>
                  <a:uLnTx/>
                  <a:uFillTx/>
                  <a:latin typeface="Franklin Gothic Book" panose="020B0503020102020204"/>
                  <a:ea typeface="+mn-ea"/>
                  <a:cs typeface="+mn-cs"/>
                </a:rPr>
                <a:t>4. How to Drill Down into Your Results by Selecting Specific Tests &amp; Classes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3565A">
                      <a:lumMod val="50000"/>
                    </a:srgbClr>
                  </a:solidFill>
                  <a:effectLst/>
                  <a:uLnTx/>
                  <a:uFillTx/>
                  <a:latin typeface="Franklin Gothic Book" panose="020B0503020102020204"/>
                  <a:ea typeface="+mn-ea"/>
                  <a:cs typeface="+mn-cs"/>
                </a:rPr>
                <a:t>5. How to Drill Down into Your Results by Selecting Previous School Years &amp; Previous Students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3565A">
                      <a:lumMod val="50000"/>
                    </a:srgbClr>
                  </a:solidFill>
                  <a:effectLst/>
                  <a:uLnTx/>
                  <a:uFillTx/>
                  <a:latin typeface="Franklin Gothic Book" panose="020B0503020102020204"/>
                  <a:ea typeface="+mn-ea"/>
                  <a:cs typeface="+mn-cs"/>
                </a:rPr>
                <a:t>6. How to Track Student Performance Over Time Using the Longitudinal Report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3565A">
                      <a:lumMod val="50000"/>
                    </a:srgbClr>
                  </a:solidFill>
                  <a:effectLst/>
                  <a:uLnTx/>
                  <a:uFillTx/>
                  <a:latin typeface="Franklin Gothic Book" panose="020B0503020102020204"/>
                  <a:ea typeface="+mn-ea"/>
                  <a:cs typeface="+mn-cs"/>
                </a:rPr>
                <a:t>7. How to Print Individual Student Reports (ISR) and Student Data Files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3565A">
                      <a:lumMod val="50000"/>
                    </a:srgbClr>
                  </a:solidFill>
                  <a:effectLst/>
                  <a:uLnTx/>
                  <a:uFillTx/>
                  <a:latin typeface="Franklin Gothic Book" panose="020B0503020102020204"/>
                  <a:ea typeface="+mn-ea"/>
                  <a:cs typeface="+mn-cs"/>
                </a:rPr>
                <a:t>8. How to Print and Export Data You Can See in Your Reports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3565A">
                      <a:lumMod val="50000"/>
                    </a:srgbClr>
                  </a:solidFill>
                  <a:effectLst/>
                  <a:uLnTx/>
                  <a:uFillTx/>
                  <a:latin typeface="Franklin Gothic Book" panose="020B0503020102020204"/>
                  <a:ea typeface="+mn-ea"/>
                  <a:cs typeface="+mn-cs"/>
                </a:rPr>
                <a:t>9. How to Use the Roster Manager to Add, Modify, and Upload Rosters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8" name="Rectangle: Rounded Corners 7">
              <a:extLst>
                <a:ext uri="{FF2B5EF4-FFF2-40B4-BE49-F238E27FC236}">
                  <a16:creationId xmlns:a16="http://schemas.microsoft.com/office/drawing/2014/main" id="{8B243F3D-FC9D-4C20-BCD4-437175CF7B58}"/>
                </a:ext>
              </a:extLst>
            </p:cNvPr>
            <p:cNvSpPr/>
            <p:nvPr/>
          </p:nvSpPr>
          <p:spPr>
            <a:xfrm>
              <a:off x="667512" y="5339558"/>
              <a:ext cx="2913453" cy="592095"/>
            </a:xfrm>
            <a:prstGeom prst="roundRect">
              <a:avLst/>
            </a:prstGeom>
            <a:noFill/>
            <a:ln w="38100">
              <a:solidFill>
                <a:srgbClr val="2C9E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3565A">
                      <a:lumMod val="50000"/>
                    </a:srgbClr>
                  </a:solidFill>
                  <a:effectLst/>
                  <a:uLnTx/>
                  <a:uFillTx/>
                  <a:latin typeface="Franklin Gothic Book" panose="020B0503020102020204"/>
                  <a:ea typeface="+mn-ea"/>
                  <a:cs typeface="+mn-cs"/>
                </a:rPr>
                <a:t>Interim and Benchmark Assessments Only</a:t>
              </a:r>
            </a:p>
          </p:txBody>
        </p:sp>
      </p:grpSp>
    </p:spTree>
    <p:extLst>
      <p:ext uri="{BB962C8B-B14F-4D97-AF65-F5344CB8AC3E}">
        <p14:creationId xmlns:p14="http://schemas.microsoft.com/office/powerpoint/2010/main" val="12323569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1040" y="1502997"/>
            <a:ext cx="10966265" cy="1410324"/>
          </a:xfrm>
        </p:spPr>
        <p:txBody>
          <a:bodyPr rtlCol="0">
            <a:noAutofit/>
          </a:bodyPr>
          <a:lstStyle/>
          <a:p>
            <a:pPr marL="0" indent="0" eaLnBrk="1" fontAlgn="auto" hangingPunct="1">
              <a:buNone/>
              <a:defRPr/>
            </a:pPr>
            <a:r>
              <a:rPr lang="en-US" sz="3200" b="1" dirty="0">
                <a:solidFill>
                  <a:schemeClr val="tx1">
                    <a:lumMod val="50000"/>
                  </a:schemeClr>
                </a:solidFill>
              </a:rPr>
              <a:t>Further Information: </a:t>
            </a:r>
            <a:r>
              <a:rPr lang="en-US" sz="3200" i="1" dirty="0">
                <a:solidFill>
                  <a:schemeClr val="tx1">
                    <a:lumMod val="50000"/>
                  </a:schemeClr>
                </a:solidFill>
              </a:rPr>
              <a:t>Centralized</a:t>
            </a:r>
            <a:r>
              <a:rPr lang="en-US" sz="3200" b="1" dirty="0">
                <a:solidFill>
                  <a:schemeClr val="tx1">
                    <a:lumMod val="50000"/>
                  </a:schemeClr>
                </a:solidFill>
              </a:rPr>
              <a:t> </a:t>
            </a:r>
            <a:r>
              <a:rPr lang="en-US" sz="3200" i="1" dirty="0">
                <a:solidFill>
                  <a:schemeClr val="tx1">
                    <a:lumMod val="50000"/>
                  </a:schemeClr>
                </a:solidFill>
              </a:rPr>
              <a:t>Reporting System User Guide for Summative and Interim Assessments, 2020-2021</a:t>
            </a:r>
          </a:p>
          <a:p>
            <a:pPr>
              <a:buFont typeface="Arial" panose="020B0604020202020204" pitchFamily="34" charset="0"/>
              <a:buChar char="•"/>
              <a:defRPr/>
            </a:pPr>
            <a:r>
              <a:rPr lang="en-US" dirty="0">
                <a:solidFill>
                  <a:srgbClr val="FF0000"/>
                </a:solidFill>
              </a:rPr>
              <a:t> </a:t>
            </a:r>
            <a:r>
              <a:rPr lang="en-US" dirty="0">
                <a:solidFill>
                  <a:schemeClr val="tx2">
                    <a:lumMod val="85000"/>
                    <a:lumOff val="15000"/>
                  </a:schemeClr>
                </a:solidFill>
              </a:rPr>
              <a:t>HSAP Portal Website: </a:t>
            </a:r>
            <a:r>
              <a:rPr lang="en-US" dirty="0">
                <a:solidFill>
                  <a:schemeClr val="tx2">
                    <a:lumMod val="85000"/>
                    <a:lumOff val="15000"/>
                  </a:schemeClr>
                </a:solidFill>
                <a:hlinkClick r:id="rId3"/>
              </a:rPr>
              <a:t>https://alohahsap.org/</a:t>
            </a:r>
            <a:endParaRPr lang="en-US" dirty="0">
              <a:solidFill>
                <a:schemeClr val="tx2">
                  <a:lumMod val="85000"/>
                  <a:lumOff val="15000"/>
                </a:schemeClr>
              </a:solidFill>
            </a:endParaRPr>
          </a:p>
          <a:p>
            <a:r>
              <a:rPr lang="en-US" dirty="0">
                <a:solidFill>
                  <a:schemeClr val="tx2">
                    <a:lumMod val="85000"/>
                    <a:lumOff val="15000"/>
                  </a:schemeClr>
                </a:solidFill>
              </a:rPr>
              <a:t>HSAP Help Desk Email: </a:t>
            </a:r>
            <a:r>
              <a:rPr lang="en-US" u="sng" dirty="0">
                <a:solidFill>
                  <a:schemeClr val="tx2">
                    <a:lumMod val="85000"/>
                    <a:lumOff val="15000"/>
                  </a:schemeClr>
                </a:solidFill>
                <a:hlinkClick r:id="rId4"/>
              </a:rPr>
              <a:t>hsaphelpdesk@cambiumassessment.com</a:t>
            </a:r>
            <a:endParaRPr lang="en-US" dirty="0">
              <a:solidFill>
                <a:schemeClr val="tx2">
                  <a:lumMod val="85000"/>
                  <a:lumOff val="15000"/>
                </a:schemeClr>
              </a:solidFill>
            </a:endParaRPr>
          </a:p>
          <a:p>
            <a:r>
              <a:rPr lang="en-US" dirty="0">
                <a:solidFill>
                  <a:schemeClr val="tx2">
                    <a:lumMod val="85000"/>
                    <a:lumOff val="15000"/>
                  </a:schemeClr>
                </a:solidFill>
              </a:rPr>
              <a:t>Help Desk Phone Number: 1-866-648-3712</a:t>
            </a:r>
          </a:p>
        </p:txBody>
      </p:sp>
      <p:sp>
        <p:nvSpPr>
          <p:cNvPr id="2" name="Title 1"/>
          <p:cNvSpPr>
            <a:spLocks noGrp="1"/>
          </p:cNvSpPr>
          <p:nvPr>
            <p:ph type="title"/>
          </p:nvPr>
        </p:nvSpPr>
        <p:spPr/>
        <p:txBody>
          <a:bodyPr>
            <a:normAutofit/>
          </a:bodyPr>
          <a:lstStyle/>
          <a:p>
            <a:r>
              <a:rPr lang="en-US" dirty="0"/>
              <a:t>More Help</a:t>
            </a:r>
          </a:p>
        </p:txBody>
      </p:sp>
      <p:sp>
        <p:nvSpPr>
          <p:cNvPr id="4" name="Slide Number Placeholder 2">
            <a:extLst>
              <a:ext uri="{FF2B5EF4-FFF2-40B4-BE49-F238E27FC236}">
                <a16:creationId xmlns:a16="http://schemas.microsoft.com/office/drawing/2014/main" id="{934A5FCF-0872-4AB4-B5EA-E3A6E63DE1EF}"/>
              </a:ext>
            </a:extLst>
          </p:cNvPr>
          <p:cNvSpPr>
            <a:spLocks noGrp="1"/>
          </p:cNvSpPr>
          <p:nvPr>
            <p:ph type="sldNum" sz="quarter" idx="10"/>
          </p:nvPr>
        </p:nvSpPr>
        <p:spPr>
          <a:xfrm>
            <a:off x="11257078" y="6464155"/>
            <a:ext cx="706657" cy="278820"/>
          </a:xfrm>
        </p:spPr>
        <p:txBody>
          <a:bodyPr/>
          <a:lstStyle/>
          <a:p>
            <a:pPr algn="r"/>
            <a:r>
              <a:rPr lang="en-US" dirty="0">
                <a:latin typeface="+mn-lt"/>
              </a:rPr>
              <a:t>13</a:t>
            </a:r>
          </a:p>
        </p:txBody>
      </p:sp>
    </p:spTree>
    <p:extLst>
      <p:ext uri="{BB962C8B-B14F-4D97-AF65-F5344CB8AC3E}">
        <p14:creationId xmlns:p14="http://schemas.microsoft.com/office/powerpoint/2010/main" val="483536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9825AEB-AE1F-40AC-AC84-D40D841CC582}"/>
              </a:ext>
            </a:extLst>
          </p:cNvPr>
          <p:cNvSpPr>
            <a:spLocks noGrp="1"/>
          </p:cNvSpPr>
          <p:nvPr>
            <p:ph type="body" sz="quarter" idx="10"/>
          </p:nvPr>
        </p:nvSpPr>
        <p:spPr>
          <a:xfrm>
            <a:off x="1876000" y="1347097"/>
            <a:ext cx="8307091" cy="4305557"/>
          </a:xfrm>
        </p:spPr>
        <p:txBody>
          <a:bodyPr>
            <a:normAutofit fontScale="92500" lnSpcReduction="10000"/>
          </a:bodyPr>
          <a:lstStyle/>
          <a:p>
            <a:pPr>
              <a:buFont typeface="Arial" panose="020B0604020202020204" pitchFamily="34" charset="0"/>
              <a:buChar char="•"/>
            </a:pPr>
            <a:r>
              <a:rPr lang="en-US" sz="2800" dirty="0"/>
              <a:t>Use Settings to Customize Results</a:t>
            </a:r>
          </a:p>
          <a:p>
            <a:pPr lvl="1">
              <a:buFont typeface="Courier New" panose="02070309020205020404" pitchFamily="49" charset="0"/>
              <a:buChar char="o"/>
            </a:pPr>
            <a:r>
              <a:rPr lang="en-US" sz="2800" dirty="0"/>
              <a:t>Teachers: Select Tests to Include on Reports</a:t>
            </a:r>
          </a:p>
          <a:p>
            <a:pPr lvl="1">
              <a:buFont typeface="Courier New" panose="02070309020205020404" pitchFamily="49" charset="0"/>
              <a:buChar char="o"/>
            </a:pPr>
            <a:r>
              <a:rPr lang="en-US" sz="2800" dirty="0"/>
              <a:t>Other Users: Use Teachers’ Test Selections</a:t>
            </a:r>
          </a:p>
          <a:p>
            <a:pPr>
              <a:buFont typeface="Arial" panose="020B0604020202020204" pitchFamily="34" charset="0"/>
              <a:buChar char="•"/>
            </a:pPr>
            <a:r>
              <a:rPr lang="en-US" sz="2800" dirty="0"/>
              <a:t>Use Filters to Customize Results</a:t>
            </a:r>
          </a:p>
          <a:p>
            <a:pPr lvl="1">
              <a:buFont typeface="Courier New" panose="02070309020205020404" pitchFamily="49" charset="0"/>
              <a:buChar char="o"/>
            </a:pPr>
            <a:r>
              <a:rPr lang="en-US" sz="2800" dirty="0"/>
              <a:t>Filter by Test Group</a:t>
            </a:r>
          </a:p>
          <a:p>
            <a:pPr lvl="1">
              <a:buFont typeface="Courier New" panose="02070309020205020404" pitchFamily="49" charset="0"/>
              <a:buChar char="o"/>
            </a:pPr>
            <a:r>
              <a:rPr lang="en-US" sz="2800" dirty="0"/>
              <a:t>Filter by Roster</a:t>
            </a:r>
          </a:p>
          <a:p>
            <a:pPr lvl="1">
              <a:buFont typeface="Courier New" panose="02070309020205020404" pitchFamily="49" charset="0"/>
              <a:buChar char="o"/>
            </a:pPr>
            <a:r>
              <a:rPr lang="en-US" sz="2800" dirty="0"/>
              <a:t>Filter by Test Reason</a:t>
            </a:r>
          </a:p>
          <a:p>
            <a:pPr lvl="1">
              <a:buFont typeface="Courier New" panose="02070309020205020404" pitchFamily="49" charset="0"/>
              <a:buChar char="o"/>
            </a:pPr>
            <a:r>
              <a:rPr lang="en-US" sz="2800" dirty="0"/>
              <a:t>Filter by School: District Users</a:t>
            </a:r>
          </a:p>
        </p:txBody>
      </p:sp>
      <p:sp>
        <p:nvSpPr>
          <p:cNvPr id="4" name="Title 3">
            <a:extLst>
              <a:ext uri="{FF2B5EF4-FFF2-40B4-BE49-F238E27FC236}">
                <a16:creationId xmlns:a16="http://schemas.microsoft.com/office/drawing/2014/main" id="{52E9FBD5-2AC4-45F9-99B8-185EE1570FCE}"/>
              </a:ext>
            </a:extLst>
          </p:cNvPr>
          <p:cNvSpPr>
            <a:spLocks noGrp="1"/>
          </p:cNvSpPr>
          <p:nvPr>
            <p:ph type="title"/>
          </p:nvPr>
        </p:nvSpPr>
        <p:spPr>
          <a:xfrm>
            <a:off x="426231" y="167789"/>
            <a:ext cx="11369528" cy="518012"/>
          </a:xfrm>
        </p:spPr>
        <p:txBody>
          <a:bodyPr>
            <a:noAutofit/>
          </a:bodyPr>
          <a:lstStyle/>
          <a:p>
            <a:r>
              <a:rPr lang="en-US" dirty="0"/>
              <a:t>Objectives</a:t>
            </a:r>
          </a:p>
        </p:txBody>
      </p:sp>
      <p:sp>
        <p:nvSpPr>
          <p:cNvPr id="10" name="Slide Number Placeholder 2">
            <a:extLst>
              <a:ext uri="{FF2B5EF4-FFF2-40B4-BE49-F238E27FC236}">
                <a16:creationId xmlns:a16="http://schemas.microsoft.com/office/drawing/2014/main" id="{29FB85B5-1709-4065-A7A6-9EE31A8F211F}"/>
              </a:ext>
            </a:extLst>
          </p:cNvPr>
          <p:cNvSpPr txBox="1">
            <a:spLocks/>
          </p:cNvSpPr>
          <p:nvPr/>
        </p:nvSpPr>
        <p:spPr>
          <a:xfrm>
            <a:off x="11563622" y="6433761"/>
            <a:ext cx="452478" cy="2564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8AE716E-68DD-2249-A7FA-8AEF0B14DF81}" type="slidenum">
              <a:rPr lang="en-US" sz="1000" smtClean="0">
                <a:solidFill>
                  <a:schemeClr val="bg1"/>
                </a:solidFill>
              </a:rPr>
              <a:pPr/>
              <a:t>2</a:t>
            </a:fld>
            <a:endParaRPr lang="en-US" sz="1000" dirty="0">
              <a:solidFill>
                <a:schemeClr val="bg1"/>
              </a:solidFill>
            </a:endParaRPr>
          </a:p>
        </p:txBody>
      </p:sp>
      <p:sp>
        <p:nvSpPr>
          <p:cNvPr id="2" name="Rectangle: Rounded Corners 1">
            <a:extLst>
              <a:ext uri="{FF2B5EF4-FFF2-40B4-BE49-F238E27FC236}">
                <a16:creationId xmlns:a16="http://schemas.microsoft.com/office/drawing/2014/main" id="{82393E65-3386-4A7D-8F39-D8A3A64142C8}"/>
              </a:ext>
            </a:extLst>
          </p:cNvPr>
          <p:cNvSpPr/>
          <p:nvPr/>
        </p:nvSpPr>
        <p:spPr>
          <a:xfrm>
            <a:off x="1389321" y="1013637"/>
            <a:ext cx="9618921" cy="4848447"/>
          </a:xfrm>
          <a:prstGeom prst="roundRect">
            <a:avLst/>
          </a:prstGeom>
          <a:noFill/>
          <a:ln w="28575">
            <a:solidFill>
              <a:srgbClr val="2C9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ln w="28575">
                <a:solidFill>
                  <a:srgbClr val="2C9ED9"/>
                </a:solidFill>
              </a:ln>
              <a:noFill/>
            </a:endParaRPr>
          </a:p>
        </p:txBody>
      </p:sp>
    </p:spTree>
    <p:extLst>
      <p:ext uri="{BB962C8B-B14F-4D97-AF65-F5344CB8AC3E}">
        <p14:creationId xmlns:p14="http://schemas.microsoft.com/office/powerpoint/2010/main" val="128696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DAB5F00-0E6F-435C-9E32-01AD7AB8B4A1}"/>
              </a:ext>
            </a:extLst>
          </p:cNvPr>
          <p:cNvSpPr>
            <a:spLocks noGrp="1"/>
          </p:cNvSpPr>
          <p:nvPr>
            <p:ph type="sldNum" sz="quarter" idx="17"/>
          </p:nvPr>
        </p:nvSpPr>
        <p:spPr>
          <a:xfrm>
            <a:off x="11266162" y="6433760"/>
            <a:ext cx="706657" cy="278820"/>
          </a:xfrm>
        </p:spPr>
        <p:txBody>
          <a:bodyPr/>
          <a:lstStyle/>
          <a:p>
            <a:fld id="{58AE716E-68DD-2249-A7FA-8AEF0B14DF81}" type="slidenum">
              <a:rPr lang="en-US" smtClean="0">
                <a:latin typeface="+mn-lt"/>
              </a:rPr>
              <a:pPr/>
              <a:t>3</a:t>
            </a:fld>
            <a:endParaRPr lang="en-US" dirty="0">
              <a:latin typeface="+mn-lt"/>
            </a:endParaRPr>
          </a:p>
        </p:txBody>
      </p:sp>
      <p:sp>
        <p:nvSpPr>
          <p:cNvPr id="5" name="Title 4">
            <a:extLst>
              <a:ext uri="{FF2B5EF4-FFF2-40B4-BE49-F238E27FC236}">
                <a16:creationId xmlns:a16="http://schemas.microsoft.com/office/drawing/2014/main" id="{68FE804B-BF90-48C9-BFD3-D7DFE14BE37F}"/>
              </a:ext>
            </a:extLst>
          </p:cNvPr>
          <p:cNvSpPr>
            <a:spLocks noGrp="1"/>
          </p:cNvSpPr>
          <p:nvPr>
            <p:ph type="title"/>
          </p:nvPr>
        </p:nvSpPr>
        <p:spPr/>
        <p:txBody>
          <a:bodyPr>
            <a:noAutofit/>
          </a:bodyPr>
          <a:lstStyle/>
          <a:p>
            <a:r>
              <a:rPr lang="en-US" dirty="0"/>
              <a:t>Where are Your Settings and Filters Located?</a:t>
            </a:r>
          </a:p>
        </p:txBody>
      </p:sp>
      <p:grpSp>
        <p:nvGrpSpPr>
          <p:cNvPr id="2" name="Group 1">
            <a:extLst>
              <a:ext uri="{FF2B5EF4-FFF2-40B4-BE49-F238E27FC236}">
                <a16:creationId xmlns:a16="http://schemas.microsoft.com/office/drawing/2014/main" id="{73DF3161-4A83-4272-BC61-80D0DE550CD4}"/>
              </a:ext>
            </a:extLst>
          </p:cNvPr>
          <p:cNvGrpSpPr/>
          <p:nvPr/>
        </p:nvGrpSpPr>
        <p:grpSpPr>
          <a:xfrm>
            <a:off x="243281" y="846144"/>
            <a:ext cx="10183536" cy="5165711"/>
            <a:chOff x="243281" y="846144"/>
            <a:chExt cx="10183536" cy="5165711"/>
          </a:xfrm>
        </p:grpSpPr>
        <p:pic>
          <p:nvPicPr>
            <p:cNvPr id="10" name="Picture 9" descr="A screenshot of a cell phone&#10;&#10;Description automatically generated">
              <a:extLst>
                <a:ext uri="{FF2B5EF4-FFF2-40B4-BE49-F238E27FC236}">
                  <a16:creationId xmlns:a16="http://schemas.microsoft.com/office/drawing/2014/main" id="{6361B546-C03D-459D-901B-BB23F8AE89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0687" y="846144"/>
              <a:ext cx="8265138" cy="5165711"/>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21" name="Rectangle 20">
              <a:extLst>
                <a:ext uri="{FF2B5EF4-FFF2-40B4-BE49-F238E27FC236}">
                  <a16:creationId xmlns:a16="http://schemas.microsoft.com/office/drawing/2014/main" id="{DAD6D1C4-1FB6-4C3B-A230-38E983A02066}"/>
                </a:ext>
              </a:extLst>
            </p:cNvPr>
            <p:cNvSpPr/>
            <p:nvPr/>
          </p:nvSpPr>
          <p:spPr>
            <a:xfrm>
              <a:off x="7776594" y="1210695"/>
              <a:ext cx="2099231" cy="2245673"/>
            </a:xfrm>
            <a:prstGeom prst="rect">
              <a:avLst/>
            </a:prstGeom>
            <a:solidFill>
              <a:srgbClr val="005E9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Calibri" panose="020F0502020204030204"/>
                  <a:ea typeface="+mn-ea"/>
                  <a:cs typeface="+mn-cs"/>
                </a:rPr>
                <a:t>Manage Access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  Change Role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Calibri" panose="020F0502020204030204"/>
                  <a:ea typeface="+mn-ea"/>
                  <a:cs typeface="+mn-cs"/>
                </a:rPr>
                <a:t>Reporting Options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  Manage Test Reasons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  Select Tests to Include on Reports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  Change Reporting Time Period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  Set Student Settings on Item View</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Calibri" panose="020F0502020204030204"/>
                  <a:ea typeface="+mn-ea"/>
                  <a:cs typeface="+mn-cs"/>
                </a:rPr>
                <a:t>Roster Settings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  Add Roster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  View/Edit Roster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  Upload Rosters</a:t>
              </a:r>
            </a:p>
          </p:txBody>
        </p:sp>
        <p:sp>
          <p:nvSpPr>
            <p:cNvPr id="22" name="Rectangle 21">
              <a:extLst>
                <a:ext uri="{FF2B5EF4-FFF2-40B4-BE49-F238E27FC236}">
                  <a16:creationId xmlns:a16="http://schemas.microsoft.com/office/drawing/2014/main" id="{FCAC94CF-EF34-485E-ACAB-3F6F5FEEED27}"/>
                </a:ext>
              </a:extLst>
            </p:cNvPr>
            <p:cNvSpPr/>
            <p:nvPr/>
          </p:nvSpPr>
          <p:spPr>
            <a:xfrm>
              <a:off x="1610687" y="1459684"/>
              <a:ext cx="1686186" cy="436227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3" name="Rectangle 22">
              <a:extLst>
                <a:ext uri="{FF2B5EF4-FFF2-40B4-BE49-F238E27FC236}">
                  <a16:creationId xmlns:a16="http://schemas.microsoft.com/office/drawing/2014/main" id="{97E618BC-CF14-4A8A-AB44-D8AE8AED9C6A}"/>
                </a:ext>
              </a:extLst>
            </p:cNvPr>
            <p:cNvSpPr/>
            <p:nvPr/>
          </p:nvSpPr>
          <p:spPr>
            <a:xfrm>
              <a:off x="7769603" y="846144"/>
              <a:ext cx="2106222" cy="26102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4" name="Oval 23">
              <a:extLst>
                <a:ext uri="{FF2B5EF4-FFF2-40B4-BE49-F238E27FC236}">
                  <a16:creationId xmlns:a16="http://schemas.microsoft.com/office/drawing/2014/main" id="{44D30A3D-81D8-4AAC-9752-C9F5EBB90F32}"/>
                </a:ext>
              </a:extLst>
            </p:cNvPr>
            <p:cNvSpPr/>
            <p:nvPr/>
          </p:nvSpPr>
          <p:spPr>
            <a:xfrm>
              <a:off x="8212822" y="989902"/>
              <a:ext cx="805343" cy="22079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6" name="Arrow: Left 25">
              <a:extLst>
                <a:ext uri="{FF2B5EF4-FFF2-40B4-BE49-F238E27FC236}">
                  <a16:creationId xmlns:a16="http://schemas.microsoft.com/office/drawing/2014/main" id="{363FBA30-E7F8-4BCA-9463-2138FBEF564A}"/>
                </a:ext>
              </a:extLst>
            </p:cNvPr>
            <p:cNvSpPr/>
            <p:nvPr/>
          </p:nvSpPr>
          <p:spPr>
            <a:xfrm>
              <a:off x="9134912" y="894099"/>
              <a:ext cx="1291905" cy="412399"/>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chemeClr val="bg1"/>
                  </a:solidFill>
                </a:rPr>
                <a:t>My Settings</a:t>
              </a:r>
            </a:p>
          </p:txBody>
        </p:sp>
        <p:sp>
          <p:nvSpPr>
            <p:cNvPr id="27" name="Arrow: Right 26">
              <a:extLst>
                <a:ext uri="{FF2B5EF4-FFF2-40B4-BE49-F238E27FC236}">
                  <a16:creationId xmlns:a16="http://schemas.microsoft.com/office/drawing/2014/main" id="{81273F20-7635-454F-B66B-EA76CF9A2FC1}"/>
                </a:ext>
              </a:extLst>
            </p:cNvPr>
            <p:cNvSpPr/>
            <p:nvPr/>
          </p:nvSpPr>
          <p:spPr>
            <a:xfrm>
              <a:off x="243281" y="1375794"/>
              <a:ext cx="1291904" cy="43622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chemeClr val="bg1"/>
                  </a:solidFill>
                </a:rPr>
                <a:t>Filters Panel</a:t>
              </a:r>
            </a:p>
          </p:txBody>
        </p:sp>
      </p:grpSp>
    </p:spTree>
    <p:extLst>
      <p:ext uri="{BB962C8B-B14F-4D97-AF65-F5344CB8AC3E}">
        <p14:creationId xmlns:p14="http://schemas.microsoft.com/office/powerpoint/2010/main" val="634229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D4AEEE43-F27A-407A-AC91-8715F3290AD0}"/>
              </a:ext>
            </a:extLst>
          </p:cNvPr>
          <p:cNvGraphicFramePr/>
          <p:nvPr>
            <p:extLst>
              <p:ext uri="{D42A27DB-BD31-4B8C-83A1-F6EECF244321}">
                <p14:modId xmlns:p14="http://schemas.microsoft.com/office/powerpoint/2010/main" val="2905769231"/>
              </p:ext>
            </p:extLst>
          </p:nvPr>
        </p:nvGraphicFramePr>
        <p:xfrm>
          <a:off x="291958" y="0"/>
          <a:ext cx="11449050" cy="58619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0" name="Group 9">
            <a:extLst>
              <a:ext uri="{FF2B5EF4-FFF2-40B4-BE49-F238E27FC236}">
                <a16:creationId xmlns:a16="http://schemas.microsoft.com/office/drawing/2014/main" id="{0F2E019B-469F-4C7E-B544-4D0D1917751D}"/>
              </a:ext>
            </a:extLst>
          </p:cNvPr>
          <p:cNvGrpSpPr/>
          <p:nvPr/>
        </p:nvGrpSpPr>
        <p:grpSpPr>
          <a:xfrm>
            <a:off x="291958" y="5002454"/>
            <a:ext cx="11423675" cy="1232622"/>
            <a:chOff x="305645" y="5002454"/>
            <a:chExt cx="9457372" cy="1232622"/>
          </a:xfrm>
        </p:grpSpPr>
        <p:sp>
          <p:nvSpPr>
            <p:cNvPr id="6" name="TextBox 5">
              <a:extLst>
                <a:ext uri="{FF2B5EF4-FFF2-40B4-BE49-F238E27FC236}">
                  <a16:creationId xmlns:a16="http://schemas.microsoft.com/office/drawing/2014/main" id="{2BA41D9A-9FD8-4576-A751-63259CFA0AFB}"/>
                </a:ext>
              </a:extLst>
            </p:cNvPr>
            <p:cNvSpPr txBox="1"/>
            <p:nvPr/>
          </p:nvSpPr>
          <p:spPr>
            <a:xfrm>
              <a:off x="1421552" y="5746524"/>
              <a:ext cx="1185930" cy="461665"/>
            </a:xfrm>
            <a:prstGeom prst="rect">
              <a:avLst/>
            </a:prstGeom>
            <a:noFill/>
          </p:spPr>
          <p:txBody>
            <a:bodyPr wrap="square" rtlCol="0">
              <a:spAutoFit/>
            </a:bodyPr>
            <a:lstStyle/>
            <a:p>
              <a:r>
                <a:rPr lang="en-US" sz="2400" dirty="0">
                  <a:solidFill>
                    <a:schemeClr val="accent1">
                      <a:lumMod val="50000"/>
                    </a:schemeClr>
                  </a:solidFill>
                </a:rPr>
                <a:t>FIRST…</a:t>
              </a:r>
            </a:p>
          </p:txBody>
        </p:sp>
        <p:sp>
          <p:nvSpPr>
            <p:cNvPr id="8" name="TextBox 7">
              <a:extLst>
                <a:ext uri="{FF2B5EF4-FFF2-40B4-BE49-F238E27FC236}">
                  <a16:creationId xmlns:a16="http://schemas.microsoft.com/office/drawing/2014/main" id="{40B65E73-3622-479B-91AD-F182C4EC0CAF}"/>
                </a:ext>
              </a:extLst>
            </p:cNvPr>
            <p:cNvSpPr txBox="1"/>
            <p:nvPr/>
          </p:nvSpPr>
          <p:spPr>
            <a:xfrm>
              <a:off x="6280850" y="5773411"/>
              <a:ext cx="1185931" cy="461665"/>
            </a:xfrm>
            <a:prstGeom prst="rect">
              <a:avLst/>
            </a:prstGeom>
            <a:noFill/>
          </p:spPr>
          <p:txBody>
            <a:bodyPr wrap="square" rtlCol="0">
              <a:spAutoFit/>
            </a:bodyPr>
            <a:lstStyle/>
            <a:p>
              <a:r>
                <a:rPr lang="en-US" sz="2400" dirty="0">
                  <a:solidFill>
                    <a:schemeClr val="accent6">
                      <a:lumMod val="75000"/>
                    </a:schemeClr>
                  </a:solidFill>
                </a:rPr>
                <a:t>THEN…</a:t>
              </a:r>
            </a:p>
          </p:txBody>
        </p:sp>
        <p:grpSp>
          <p:nvGrpSpPr>
            <p:cNvPr id="14" name="Group 13">
              <a:extLst>
                <a:ext uri="{FF2B5EF4-FFF2-40B4-BE49-F238E27FC236}">
                  <a16:creationId xmlns:a16="http://schemas.microsoft.com/office/drawing/2014/main" id="{10125CB2-19B8-4743-B5C4-2A8823FC6D75}"/>
                </a:ext>
              </a:extLst>
            </p:cNvPr>
            <p:cNvGrpSpPr/>
            <p:nvPr/>
          </p:nvGrpSpPr>
          <p:grpSpPr>
            <a:xfrm>
              <a:off x="305645" y="5002454"/>
              <a:ext cx="9457372" cy="628653"/>
              <a:chOff x="305648" y="6704799"/>
              <a:chExt cx="9457372" cy="628653"/>
            </a:xfrm>
          </p:grpSpPr>
          <p:sp>
            <p:nvSpPr>
              <p:cNvPr id="5" name="Left Brace 4">
                <a:extLst>
                  <a:ext uri="{FF2B5EF4-FFF2-40B4-BE49-F238E27FC236}">
                    <a16:creationId xmlns:a16="http://schemas.microsoft.com/office/drawing/2014/main" id="{94715DA7-94DC-4885-AC5F-E561BF794D1D}"/>
                  </a:ext>
                </a:extLst>
              </p:cNvPr>
              <p:cNvSpPr/>
              <p:nvPr/>
            </p:nvSpPr>
            <p:spPr>
              <a:xfrm rot="16200000">
                <a:off x="1503550" y="5506899"/>
                <a:ext cx="628651" cy="3024456"/>
              </a:xfrm>
              <a:prstGeom prst="leftBrace">
                <a:avLst>
                  <a:gd name="adj1" fmla="val 8333"/>
                  <a:gd name="adj2" fmla="val 49731"/>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Left Brace 6">
                <a:extLst>
                  <a:ext uri="{FF2B5EF4-FFF2-40B4-BE49-F238E27FC236}">
                    <a16:creationId xmlns:a16="http://schemas.microsoft.com/office/drawing/2014/main" id="{CE962DCF-E50D-4AB1-9CD5-803823CCFA7D}"/>
                  </a:ext>
                </a:extLst>
              </p:cNvPr>
              <p:cNvSpPr/>
              <p:nvPr/>
            </p:nvSpPr>
            <p:spPr>
              <a:xfrm rot="16200000">
                <a:off x="6333563" y="3903994"/>
                <a:ext cx="628651" cy="6230262"/>
              </a:xfrm>
              <a:prstGeom prst="leftBrac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
        <p:nvSpPr>
          <p:cNvPr id="12" name="Title 3">
            <a:extLst>
              <a:ext uri="{FF2B5EF4-FFF2-40B4-BE49-F238E27FC236}">
                <a16:creationId xmlns:a16="http://schemas.microsoft.com/office/drawing/2014/main" id="{8E9AD8D5-EFC2-4637-8CD1-87DBFD239458}"/>
              </a:ext>
            </a:extLst>
          </p:cNvPr>
          <p:cNvSpPr txBox="1">
            <a:spLocks/>
          </p:cNvSpPr>
          <p:nvPr/>
        </p:nvSpPr>
        <p:spPr>
          <a:xfrm>
            <a:off x="291958" y="0"/>
            <a:ext cx="11369529" cy="518012"/>
          </a:xfrm>
          <a:prstGeom prst="rect">
            <a:avLst/>
          </a:prstGeom>
        </p:spPr>
        <p:txBody>
          <a:bodyPr/>
          <a:lst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a:lstStyle>
          <a:p>
            <a:r>
              <a:rPr lang="en-US" dirty="0"/>
              <a:t>6 Ways to Drill Down into Your Reports</a:t>
            </a:r>
          </a:p>
        </p:txBody>
      </p:sp>
      <p:sp>
        <p:nvSpPr>
          <p:cNvPr id="15" name="Slide Number Placeholder 2">
            <a:extLst>
              <a:ext uri="{FF2B5EF4-FFF2-40B4-BE49-F238E27FC236}">
                <a16:creationId xmlns:a16="http://schemas.microsoft.com/office/drawing/2014/main" id="{71995958-3FEB-41D0-88AF-25680896F33A}"/>
              </a:ext>
            </a:extLst>
          </p:cNvPr>
          <p:cNvSpPr txBox="1">
            <a:spLocks/>
          </p:cNvSpPr>
          <p:nvPr/>
        </p:nvSpPr>
        <p:spPr>
          <a:xfrm>
            <a:off x="11661487" y="6444777"/>
            <a:ext cx="488835" cy="27882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bg1"/>
                </a:solidFill>
              </a:rPr>
              <a:t>4</a:t>
            </a:r>
          </a:p>
        </p:txBody>
      </p:sp>
    </p:spTree>
    <p:extLst>
      <p:ext uri="{BB962C8B-B14F-4D97-AF65-F5344CB8AC3E}">
        <p14:creationId xmlns:p14="http://schemas.microsoft.com/office/powerpoint/2010/main" val="1165739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3">
            <a:extLst>
              <a:ext uri="{FF2B5EF4-FFF2-40B4-BE49-F238E27FC236}">
                <a16:creationId xmlns:a16="http://schemas.microsoft.com/office/drawing/2014/main" id="{30F91AD4-EDBB-4D93-A0F0-80BF541BB8F7}"/>
              </a:ext>
            </a:extLst>
          </p:cNvPr>
          <p:cNvSpPr txBox="1">
            <a:spLocks/>
          </p:cNvSpPr>
          <p:nvPr/>
        </p:nvSpPr>
        <p:spPr>
          <a:xfrm>
            <a:off x="291958" y="0"/>
            <a:ext cx="11369529" cy="518012"/>
          </a:xfrm>
          <a:prstGeom prst="rect">
            <a:avLst/>
          </a:prstGeom>
        </p:spPr>
        <p:txBody>
          <a:bodyPr/>
          <a:lst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a:lstStyle>
          <a:p>
            <a:r>
              <a:rPr lang="en-US" dirty="0"/>
              <a:t>Teachers: Select Tests to Include on Reports</a:t>
            </a:r>
          </a:p>
        </p:txBody>
      </p:sp>
      <p:sp>
        <p:nvSpPr>
          <p:cNvPr id="23" name="Slide Number Placeholder 2">
            <a:extLst>
              <a:ext uri="{FF2B5EF4-FFF2-40B4-BE49-F238E27FC236}">
                <a16:creationId xmlns:a16="http://schemas.microsoft.com/office/drawing/2014/main" id="{54FDFAD1-76ED-4BFB-8985-BADF0213894E}"/>
              </a:ext>
            </a:extLst>
          </p:cNvPr>
          <p:cNvSpPr txBox="1">
            <a:spLocks/>
          </p:cNvSpPr>
          <p:nvPr/>
        </p:nvSpPr>
        <p:spPr>
          <a:xfrm>
            <a:off x="11661487" y="6444777"/>
            <a:ext cx="488835" cy="27882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chemeClr val="bg1"/>
                </a:solidFill>
              </a:rPr>
              <a:t>5</a:t>
            </a:r>
          </a:p>
        </p:txBody>
      </p:sp>
      <p:grpSp>
        <p:nvGrpSpPr>
          <p:cNvPr id="9" name="Group 8">
            <a:extLst>
              <a:ext uri="{FF2B5EF4-FFF2-40B4-BE49-F238E27FC236}">
                <a16:creationId xmlns:a16="http://schemas.microsoft.com/office/drawing/2014/main" id="{F3CC5D98-7002-4AED-A9E8-E92C26DB17DA}"/>
              </a:ext>
            </a:extLst>
          </p:cNvPr>
          <p:cNvGrpSpPr/>
          <p:nvPr/>
        </p:nvGrpSpPr>
        <p:grpSpPr>
          <a:xfrm>
            <a:off x="229906" y="870855"/>
            <a:ext cx="11583759" cy="4765766"/>
            <a:chOff x="444136" y="879563"/>
            <a:chExt cx="11583759" cy="4765766"/>
          </a:xfrm>
        </p:grpSpPr>
        <p:grpSp>
          <p:nvGrpSpPr>
            <p:cNvPr id="7" name="Group 6">
              <a:extLst>
                <a:ext uri="{FF2B5EF4-FFF2-40B4-BE49-F238E27FC236}">
                  <a16:creationId xmlns:a16="http://schemas.microsoft.com/office/drawing/2014/main" id="{F6BEEAF9-2C8D-4D55-876C-553DB0154688}"/>
                </a:ext>
              </a:extLst>
            </p:cNvPr>
            <p:cNvGrpSpPr/>
            <p:nvPr/>
          </p:nvGrpSpPr>
          <p:grpSpPr>
            <a:xfrm>
              <a:off x="444136" y="879563"/>
              <a:ext cx="11583759" cy="4765766"/>
              <a:chOff x="444136" y="870855"/>
              <a:chExt cx="11583759" cy="4765766"/>
            </a:xfrm>
          </p:grpSpPr>
          <p:pic>
            <p:nvPicPr>
              <p:cNvPr id="3" name="Picture 2" descr="A screenshot of a cell phone&#10;&#10;Description automatically generated">
                <a:extLst>
                  <a:ext uri="{FF2B5EF4-FFF2-40B4-BE49-F238E27FC236}">
                    <a16:creationId xmlns:a16="http://schemas.microsoft.com/office/drawing/2014/main" id="{4E073058-58F6-480D-8493-7851221F76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136" y="870855"/>
                <a:ext cx="7541623" cy="4713515"/>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D876713B-2A17-46A4-BC6E-CFA9A2E80624}"/>
                  </a:ext>
                </a:extLst>
              </p:cNvPr>
              <p:cNvPicPr>
                <a:picLocks noChangeAspect="1"/>
              </p:cNvPicPr>
              <p:nvPr/>
            </p:nvPicPr>
            <p:blipFill>
              <a:blip r:embed="rId4"/>
              <a:stretch>
                <a:fillRect/>
              </a:stretch>
            </p:blipFill>
            <p:spPr>
              <a:xfrm>
                <a:off x="8159930" y="2230619"/>
                <a:ext cx="3867965" cy="3406002"/>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5" name="Oval 4">
                <a:extLst>
                  <a:ext uri="{FF2B5EF4-FFF2-40B4-BE49-F238E27FC236}">
                    <a16:creationId xmlns:a16="http://schemas.microsoft.com/office/drawing/2014/main" id="{7A2880CB-6DED-4278-BAC0-D29E15FDB00A}"/>
                  </a:ext>
                </a:extLst>
              </p:cNvPr>
              <p:cNvSpPr/>
              <p:nvPr/>
            </p:nvSpPr>
            <p:spPr>
              <a:xfrm>
                <a:off x="8403771" y="3631473"/>
                <a:ext cx="1018903" cy="28738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6" name="Rectangle 5">
                <a:extLst>
                  <a:ext uri="{FF2B5EF4-FFF2-40B4-BE49-F238E27FC236}">
                    <a16:creationId xmlns:a16="http://schemas.microsoft.com/office/drawing/2014/main" id="{897B5622-1CEF-4D37-93EA-AB7A292A0CE5}"/>
                  </a:ext>
                </a:extLst>
              </p:cNvPr>
              <p:cNvSpPr/>
              <p:nvPr/>
            </p:nvSpPr>
            <p:spPr>
              <a:xfrm>
                <a:off x="6479177" y="1010194"/>
                <a:ext cx="1306286" cy="187234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8" name="Arrow: Bent 7">
              <a:extLst>
                <a:ext uri="{FF2B5EF4-FFF2-40B4-BE49-F238E27FC236}">
                  <a16:creationId xmlns:a16="http://schemas.microsoft.com/office/drawing/2014/main" id="{216AF068-C624-48A6-BBED-AA24FCAB1A63}"/>
                </a:ext>
              </a:extLst>
            </p:cNvPr>
            <p:cNvSpPr/>
            <p:nvPr/>
          </p:nvSpPr>
          <p:spPr>
            <a:xfrm rot="5400000">
              <a:off x="7963376" y="1581220"/>
              <a:ext cx="492647" cy="858408"/>
            </a:xfrm>
            <a:prstGeom prst="ben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Tree>
    <p:extLst>
      <p:ext uri="{BB962C8B-B14F-4D97-AF65-F5344CB8AC3E}">
        <p14:creationId xmlns:p14="http://schemas.microsoft.com/office/powerpoint/2010/main" val="2931788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3">
            <a:extLst>
              <a:ext uri="{FF2B5EF4-FFF2-40B4-BE49-F238E27FC236}">
                <a16:creationId xmlns:a16="http://schemas.microsoft.com/office/drawing/2014/main" id="{23C8506B-691A-4D88-8C26-949AEC4E606D}"/>
              </a:ext>
            </a:extLst>
          </p:cNvPr>
          <p:cNvSpPr txBox="1">
            <a:spLocks/>
          </p:cNvSpPr>
          <p:nvPr/>
        </p:nvSpPr>
        <p:spPr>
          <a:xfrm>
            <a:off x="291958" y="0"/>
            <a:ext cx="11683372" cy="518012"/>
          </a:xfrm>
          <a:prstGeom prst="rect">
            <a:avLst/>
          </a:prstGeom>
        </p:spPr>
        <p:txBody>
          <a:bodyPr/>
          <a:lst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a:lstStyle>
          <a:p>
            <a:r>
              <a:rPr lang="en-US" dirty="0"/>
              <a:t>School &amp; District Users: Use Teacher’s Test Selections</a:t>
            </a:r>
          </a:p>
        </p:txBody>
      </p:sp>
      <p:sp>
        <p:nvSpPr>
          <p:cNvPr id="15" name="Slide Number Placeholder 2">
            <a:extLst>
              <a:ext uri="{FF2B5EF4-FFF2-40B4-BE49-F238E27FC236}">
                <a16:creationId xmlns:a16="http://schemas.microsoft.com/office/drawing/2014/main" id="{A84B855D-376D-4FC4-B70A-09930463E8A8}"/>
              </a:ext>
            </a:extLst>
          </p:cNvPr>
          <p:cNvSpPr txBox="1">
            <a:spLocks/>
          </p:cNvSpPr>
          <p:nvPr/>
        </p:nvSpPr>
        <p:spPr>
          <a:xfrm>
            <a:off x="11661487" y="6444777"/>
            <a:ext cx="488835" cy="27882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chemeClr val="bg1"/>
                </a:solidFill>
              </a:rPr>
              <a:t>6</a:t>
            </a:r>
          </a:p>
        </p:txBody>
      </p:sp>
      <p:grpSp>
        <p:nvGrpSpPr>
          <p:cNvPr id="29" name="Group 28">
            <a:extLst>
              <a:ext uri="{FF2B5EF4-FFF2-40B4-BE49-F238E27FC236}">
                <a16:creationId xmlns:a16="http://schemas.microsoft.com/office/drawing/2014/main" id="{ECDB99A2-481E-4536-BD1A-91A6BACE75E8}"/>
              </a:ext>
            </a:extLst>
          </p:cNvPr>
          <p:cNvGrpSpPr/>
          <p:nvPr/>
        </p:nvGrpSpPr>
        <p:grpSpPr>
          <a:xfrm>
            <a:off x="1740477" y="838549"/>
            <a:ext cx="8449788" cy="5285690"/>
            <a:chOff x="1740477" y="838549"/>
            <a:chExt cx="8449788" cy="5285690"/>
          </a:xfrm>
        </p:grpSpPr>
        <p:pic>
          <p:nvPicPr>
            <p:cNvPr id="25" name="Picture 24" descr="A screenshot of a cell phone&#10;&#10;Description automatically generated">
              <a:extLst>
                <a:ext uri="{FF2B5EF4-FFF2-40B4-BE49-F238E27FC236}">
                  <a16:creationId xmlns:a16="http://schemas.microsoft.com/office/drawing/2014/main" id="{AFDFD8BA-AF54-4EB2-B073-60956A240F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0477" y="838549"/>
              <a:ext cx="8449788" cy="5285690"/>
            </a:xfrm>
            <a:prstGeom prst="rect">
              <a:avLst/>
            </a:prstGeom>
            <a:effectLst>
              <a:outerShdw blurRad="50800" dist="38100" dir="2700000" algn="tl" rotWithShape="0">
                <a:prstClr val="black">
                  <a:alpha val="40000"/>
                </a:prstClr>
              </a:outerShdw>
            </a:effectLst>
          </p:spPr>
        </p:pic>
        <p:pic>
          <p:nvPicPr>
            <p:cNvPr id="26" name="Picture 25">
              <a:extLst>
                <a:ext uri="{FF2B5EF4-FFF2-40B4-BE49-F238E27FC236}">
                  <a16:creationId xmlns:a16="http://schemas.microsoft.com/office/drawing/2014/main" id="{162AF0C5-C530-4AB5-9ED2-EDB9677EBF8D}"/>
                </a:ext>
              </a:extLst>
            </p:cNvPr>
            <p:cNvPicPr>
              <a:picLocks noChangeAspect="1"/>
            </p:cNvPicPr>
            <p:nvPr/>
          </p:nvPicPr>
          <p:blipFill>
            <a:blip r:embed="rId4"/>
            <a:stretch>
              <a:fillRect/>
            </a:stretch>
          </p:blipFill>
          <p:spPr>
            <a:xfrm>
              <a:off x="3795256" y="2166944"/>
              <a:ext cx="4676775" cy="1314450"/>
            </a:xfrm>
            <a:prstGeom prst="rect">
              <a:avLst/>
            </a:prstGeom>
            <a:ln w="28575">
              <a:solidFill>
                <a:schemeClr val="bg1">
                  <a:lumMod val="75000"/>
                </a:schemeClr>
              </a:solidFill>
            </a:ln>
            <a:effectLst>
              <a:outerShdw blurRad="63500" sx="102000" sy="102000" algn="ctr" rotWithShape="0">
                <a:prstClr val="black">
                  <a:alpha val="40000"/>
                </a:prstClr>
              </a:outerShdw>
            </a:effectLst>
          </p:spPr>
        </p:pic>
        <p:sp>
          <p:nvSpPr>
            <p:cNvPr id="27" name="Oval 26">
              <a:extLst>
                <a:ext uri="{FF2B5EF4-FFF2-40B4-BE49-F238E27FC236}">
                  <a16:creationId xmlns:a16="http://schemas.microsoft.com/office/drawing/2014/main" id="{E404F7C7-59E7-4CA2-A147-BFD6621BC8A5}"/>
                </a:ext>
              </a:extLst>
            </p:cNvPr>
            <p:cNvSpPr/>
            <p:nvPr/>
          </p:nvSpPr>
          <p:spPr>
            <a:xfrm>
              <a:off x="8472031" y="1820091"/>
              <a:ext cx="1447032" cy="19158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8" name="Arrow: Right 27">
              <a:extLst>
                <a:ext uri="{FF2B5EF4-FFF2-40B4-BE49-F238E27FC236}">
                  <a16:creationId xmlns:a16="http://schemas.microsoft.com/office/drawing/2014/main" id="{AD645B3E-9A61-4EF9-B6F8-F31E67FED1E6}"/>
                </a:ext>
              </a:extLst>
            </p:cNvPr>
            <p:cNvSpPr/>
            <p:nvPr/>
          </p:nvSpPr>
          <p:spPr>
            <a:xfrm>
              <a:off x="6871065" y="2229391"/>
              <a:ext cx="609600" cy="20900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pic>
        <p:nvPicPr>
          <p:cNvPr id="3" name="Picture 2"/>
          <p:cNvPicPr>
            <a:picLocks noChangeAspect="1"/>
          </p:cNvPicPr>
          <p:nvPr/>
        </p:nvPicPr>
        <p:blipFill>
          <a:blip r:embed="rId5"/>
          <a:stretch>
            <a:fillRect/>
          </a:stretch>
        </p:blipFill>
        <p:spPr>
          <a:xfrm>
            <a:off x="2313482" y="3790055"/>
            <a:ext cx="1177863" cy="341340"/>
          </a:xfrm>
          <a:prstGeom prst="rect">
            <a:avLst/>
          </a:prstGeom>
        </p:spPr>
      </p:pic>
    </p:spTree>
    <p:extLst>
      <p:ext uri="{BB962C8B-B14F-4D97-AF65-F5344CB8AC3E}">
        <p14:creationId xmlns:p14="http://schemas.microsoft.com/office/powerpoint/2010/main" val="2033700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AFD55F61-BC0A-4E2D-B33E-B197C17054F2}"/>
              </a:ext>
            </a:extLst>
          </p:cNvPr>
          <p:cNvSpPr txBox="1">
            <a:spLocks/>
          </p:cNvSpPr>
          <p:nvPr/>
        </p:nvSpPr>
        <p:spPr>
          <a:xfrm>
            <a:off x="291958" y="0"/>
            <a:ext cx="11683372" cy="518012"/>
          </a:xfrm>
          <a:prstGeom prst="rect">
            <a:avLst/>
          </a:prstGeom>
        </p:spPr>
        <p:txBody>
          <a:bodyPr/>
          <a:lst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a:lstStyle>
          <a:p>
            <a:r>
              <a:rPr lang="en-US" dirty="0"/>
              <a:t>Test Group Filter—For All Users</a:t>
            </a:r>
          </a:p>
        </p:txBody>
      </p:sp>
      <p:sp>
        <p:nvSpPr>
          <p:cNvPr id="7" name="Slide Number Placeholder 2">
            <a:extLst>
              <a:ext uri="{FF2B5EF4-FFF2-40B4-BE49-F238E27FC236}">
                <a16:creationId xmlns:a16="http://schemas.microsoft.com/office/drawing/2014/main" id="{B8CEB9D8-E580-4A14-9942-26E4E5DB2232}"/>
              </a:ext>
            </a:extLst>
          </p:cNvPr>
          <p:cNvSpPr txBox="1">
            <a:spLocks/>
          </p:cNvSpPr>
          <p:nvPr/>
        </p:nvSpPr>
        <p:spPr>
          <a:xfrm>
            <a:off x="11661487" y="6444777"/>
            <a:ext cx="488835" cy="27882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chemeClr val="bg1"/>
                </a:solidFill>
              </a:rPr>
              <a:t>7</a:t>
            </a:r>
          </a:p>
        </p:txBody>
      </p:sp>
      <p:grpSp>
        <p:nvGrpSpPr>
          <p:cNvPr id="2" name="Group 1">
            <a:extLst>
              <a:ext uri="{FF2B5EF4-FFF2-40B4-BE49-F238E27FC236}">
                <a16:creationId xmlns:a16="http://schemas.microsoft.com/office/drawing/2014/main" id="{421FF24F-0D30-4F9D-9D73-499704B5B778}"/>
              </a:ext>
            </a:extLst>
          </p:cNvPr>
          <p:cNvGrpSpPr/>
          <p:nvPr/>
        </p:nvGrpSpPr>
        <p:grpSpPr>
          <a:xfrm>
            <a:off x="1506228" y="821998"/>
            <a:ext cx="9179544" cy="5318792"/>
            <a:chOff x="1506228" y="821998"/>
            <a:chExt cx="9179544" cy="5318792"/>
          </a:xfrm>
        </p:grpSpPr>
        <p:pic>
          <p:nvPicPr>
            <p:cNvPr id="12" name="Picture 11" descr="A screenshot of a cell phone&#10;&#10;Description automatically generated">
              <a:extLst>
                <a:ext uri="{FF2B5EF4-FFF2-40B4-BE49-F238E27FC236}">
                  <a16:creationId xmlns:a16="http://schemas.microsoft.com/office/drawing/2014/main" id="{6F30FABE-94EB-4064-96A4-88304A8CE962}"/>
                </a:ext>
              </a:extLst>
            </p:cNvPr>
            <p:cNvPicPr>
              <a:picLocks noChangeAspect="1"/>
            </p:cNvPicPr>
            <p:nvPr/>
          </p:nvPicPr>
          <p:blipFill rotWithShape="1">
            <a:blip r:embed="rId3">
              <a:extLst>
                <a:ext uri="{28A0092B-C50C-407E-A947-70E740481C1C}">
                  <a14:useLocalDpi xmlns:a14="http://schemas.microsoft.com/office/drawing/2010/main" val="0"/>
                </a:ext>
              </a:extLst>
            </a:blip>
            <a:srcRect t="7293"/>
            <a:stretch/>
          </p:blipFill>
          <p:spPr>
            <a:xfrm>
              <a:off x="1506228" y="821998"/>
              <a:ext cx="9179544" cy="5318792"/>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5" name="Rectangle 4">
              <a:extLst>
                <a:ext uri="{FF2B5EF4-FFF2-40B4-BE49-F238E27FC236}">
                  <a16:creationId xmlns:a16="http://schemas.microsoft.com/office/drawing/2014/main" id="{7897CA34-9BB1-480F-BCC2-D661A805C167}"/>
                </a:ext>
              </a:extLst>
            </p:cNvPr>
            <p:cNvSpPr/>
            <p:nvPr/>
          </p:nvSpPr>
          <p:spPr>
            <a:xfrm>
              <a:off x="1506228" y="1050370"/>
              <a:ext cx="1846572" cy="488887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Tree>
    <p:extLst>
      <p:ext uri="{BB962C8B-B14F-4D97-AF65-F5344CB8AC3E}">
        <p14:creationId xmlns:p14="http://schemas.microsoft.com/office/powerpoint/2010/main" val="432624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2BBFC6D-8063-4669-BA04-1E1E4C396ED2}"/>
              </a:ext>
            </a:extLst>
          </p:cNvPr>
          <p:cNvPicPr>
            <a:picLocks noChangeAspect="1"/>
          </p:cNvPicPr>
          <p:nvPr/>
        </p:nvPicPr>
        <p:blipFill>
          <a:blip r:embed="rId3"/>
          <a:stretch>
            <a:fillRect/>
          </a:stretch>
        </p:blipFill>
        <p:spPr>
          <a:xfrm>
            <a:off x="291958" y="946384"/>
            <a:ext cx="6406022" cy="3153675"/>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3" name="Title 3">
            <a:extLst>
              <a:ext uri="{FF2B5EF4-FFF2-40B4-BE49-F238E27FC236}">
                <a16:creationId xmlns:a16="http://schemas.microsoft.com/office/drawing/2014/main" id="{F27C18FB-2B1F-4E53-B361-3E352E876AB5}"/>
              </a:ext>
            </a:extLst>
          </p:cNvPr>
          <p:cNvSpPr txBox="1">
            <a:spLocks/>
          </p:cNvSpPr>
          <p:nvPr/>
        </p:nvSpPr>
        <p:spPr>
          <a:xfrm>
            <a:off x="291958" y="0"/>
            <a:ext cx="11683372" cy="518012"/>
          </a:xfrm>
          <a:prstGeom prst="rect">
            <a:avLst/>
          </a:prstGeom>
        </p:spPr>
        <p:txBody>
          <a:bodyPr/>
          <a:lst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a:lstStyle>
          <a:p>
            <a:r>
              <a:rPr lang="en-US" dirty="0"/>
              <a:t>Test Reasons Filter—For All Users</a:t>
            </a:r>
          </a:p>
        </p:txBody>
      </p:sp>
      <p:sp>
        <p:nvSpPr>
          <p:cNvPr id="4" name="Slide Number Placeholder 2">
            <a:extLst>
              <a:ext uri="{FF2B5EF4-FFF2-40B4-BE49-F238E27FC236}">
                <a16:creationId xmlns:a16="http://schemas.microsoft.com/office/drawing/2014/main" id="{91113250-C76B-4179-B64E-69A85D95C3EB}"/>
              </a:ext>
            </a:extLst>
          </p:cNvPr>
          <p:cNvSpPr txBox="1">
            <a:spLocks/>
          </p:cNvSpPr>
          <p:nvPr/>
        </p:nvSpPr>
        <p:spPr>
          <a:xfrm>
            <a:off x="11703165" y="6426052"/>
            <a:ext cx="488835" cy="27882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chemeClr val="bg1"/>
                </a:solidFill>
              </a:rPr>
              <a:t>8</a:t>
            </a:r>
          </a:p>
        </p:txBody>
      </p:sp>
      <p:sp>
        <p:nvSpPr>
          <p:cNvPr id="6" name="Rectangle 5">
            <a:extLst>
              <a:ext uri="{FF2B5EF4-FFF2-40B4-BE49-F238E27FC236}">
                <a16:creationId xmlns:a16="http://schemas.microsoft.com/office/drawing/2014/main" id="{D5DF97AC-4729-4D23-8276-F81DEA2278BA}"/>
              </a:ext>
            </a:extLst>
          </p:cNvPr>
          <p:cNvSpPr/>
          <p:nvPr/>
        </p:nvSpPr>
        <p:spPr>
          <a:xfrm>
            <a:off x="291959" y="1085783"/>
            <a:ext cx="988202" cy="301427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7" name="Picture 6">
            <a:extLst>
              <a:ext uri="{FF2B5EF4-FFF2-40B4-BE49-F238E27FC236}">
                <a16:creationId xmlns:a16="http://schemas.microsoft.com/office/drawing/2014/main" id="{A83DB96C-E3D6-43B5-8CBA-1E8904BDD514}"/>
              </a:ext>
            </a:extLst>
          </p:cNvPr>
          <p:cNvPicPr>
            <a:picLocks noChangeAspect="1"/>
          </p:cNvPicPr>
          <p:nvPr/>
        </p:nvPicPr>
        <p:blipFill>
          <a:blip r:embed="rId4"/>
          <a:stretch>
            <a:fillRect/>
          </a:stretch>
        </p:blipFill>
        <p:spPr>
          <a:xfrm>
            <a:off x="2727960" y="2975675"/>
            <a:ext cx="8884920" cy="3105511"/>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43307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3517B7C-6DC7-4E8D-A854-AB31FC169E21}"/>
              </a:ext>
            </a:extLst>
          </p:cNvPr>
          <p:cNvPicPr>
            <a:picLocks noChangeAspect="1"/>
          </p:cNvPicPr>
          <p:nvPr/>
        </p:nvPicPr>
        <p:blipFill>
          <a:blip r:embed="rId3"/>
          <a:stretch>
            <a:fillRect/>
          </a:stretch>
        </p:blipFill>
        <p:spPr>
          <a:xfrm>
            <a:off x="392429" y="815340"/>
            <a:ext cx="6957061" cy="3433141"/>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5" name="Title 3">
            <a:extLst>
              <a:ext uri="{FF2B5EF4-FFF2-40B4-BE49-F238E27FC236}">
                <a16:creationId xmlns:a16="http://schemas.microsoft.com/office/drawing/2014/main" id="{F2F5C4DF-06D2-42BF-B21C-E7A4946E48DB}"/>
              </a:ext>
            </a:extLst>
          </p:cNvPr>
          <p:cNvSpPr txBox="1">
            <a:spLocks/>
          </p:cNvSpPr>
          <p:nvPr/>
        </p:nvSpPr>
        <p:spPr>
          <a:xfrm>
            <a:off x="254314" y="0"/>
            <a:ext cx="11683372" cy="518012"/>
          </a:xfrm>
          <a:prstGeom prst="rect">
            <a:avLst/>
          </a:prstGeom>
        </p:spPr>
        <p:txBody>
          <a:bodyPr/>
          <a:lst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a:lstStyle>
          <a:p>
            <a:r>
              <a:rPr lang="en-US" dirty="0"/>
              <a:t>Rosters Filter—For Teachers—Performance on Tests Report</a:t>
            </a:r>
          </a:p>
        </p:txBody>
      </p:sp>
      <p:sp>
        <p:nvSpPr>
          <p:cNvPr id="16" name="Slide Number Placeholder 2">
            <a:extLst>
              <a:ext uri="{FF2B5EF4-FFF2-40B4-BE49-F238E27FC236}">
                <a16:creationId xmlns:a16="http://schemas.microsoft.com/office/drawing/2014/main" id="{F75A58E7-3BB9-476E-A63C-663E497C7A6A}"/>
              </a:ext>
            </a:extLst>
          </p:cNvPr>
          <p:cNvSpPr txBox="1">
            <a:spLocks/>
          </p:cNvSpPr>
          <p:nvPr/>
        </p:nvSpPr>
        <p:spPr>
          <a:xfrm>
            <a:off x="11661487" y="6444777"/>
            <a:ext cx="488835" cy="27882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chemeClr val="bg1"/>
                </a:solidFill>
              </a:rPr>
              <a:t>9</a:t>
            </a:r>
          </a:p>
        </p:txBody>
      </p:sp>
      <p:sp>
        <p:nvSpPr>
          <p:cNvPr id="18" name="Rectangle 17">
            <a:extLst>
              <a:ext uri="{FF2B5EF4-FFF2-40B4-BE49-F238E27FC236}">
                <a16:creationId xmlns:a16="http://schemas.microsoft.com/office/drawing/2014/main" id="{84D0B30F-2D1F-4861-884E-22BF59854017}"/>
              </a:ext>
            </a:extLst>
          </p:cNvPr>
          <p:cNvSpPr/>
          <p:nvPr/>
        </p:nvSpPr>
        <p:spPr>
          <a:xfrm>
            <a:off x="392429" y="983844"/>
            <a:ext cx="1070611" cy="33214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4" name="Picture 3">
            <a:extLst>
              <a:ext uri="{FF2B5EF4-FFF2-40B4-BE49-F238E27FC236}">
                <a16:creationId xmlns:a16="http://schemas.microsoft.com/office/drawing/2014/main" id="{89F911BD-3DC5-416A-9595-35D8F0C99D59}"/>
              </a:ext>
            </a:extLst>
          </p:cNvPr>
          <p:cNvPicPr>
            <a:picLocks noChangeAspect="1"/>
          </p:cNvPicPr>
          <p:nvPr/>
        </p:nvPicPr>
        <p:blipFill>
          <a:blip r:embed="rId4"/>
          <a:stretch>
            <a:fillRect/>
          </a:stretch>
        </p:blipFill>
        <p:spPr>
          <a:xfrm>
            <a:off x="3703320" y="2242664"/>
            <a:ext cx="7856220" cy="3701443"/>
          </a:xfrm>
          <a:prstGeom prst="rect">
            <a:avLst/>
          </a:prstGeom>
          <a:ln>
            <a:solidFill>
              <a:schemeClr val="bg1">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37592994"/>
      </p:ext>
    </p:extLst>
  </p:cSld>
  <p:clrMapOvr>
    <a:masterClrMapping/>
  </p:clrMapOvr>
</p:sld>
</file>

<file path=ppt/theme/theme1.xml><?xml version="1.0" encoding="utf-8"?>
<a:theme xmlns:a="http://schemas.openxmlformats.org/drawingml/2006/main" name="Cambium Assessment PPT">
  <a:themeElements>
    <a:clrScheme name="2020 Cambium PPT">
      <a:dk1>
        <a:srgbClr val="53565A"/>
      </a:dk1>
      <a:lt1>
        <a:srgbClr val="FFFFFF"/>
      </a:lt1>
      <a:dk2>
        <a:srgbClr val="000000"/>
      </a:dk2>
      <a:lt2>
        <a:srgbClr val="DAE9F6"/>
      </a:lt2>
      <a:accent1>
        <a:srgbClr val="005E9E"/>
      </a:accent1>
      <a:accent2>
        <a:srgbClr val="27AAE1"/>
      </a:accent2>
      <a:accent3>
        <a:srgbClr val="4C9237"/>
      </a:accent3>
      <a:accent4>
        <a:srgbClr val="C05131"/>
      </a:accent4>
      <a:accent5>
        <a:srgbClr val="EAAA00"/>
      </a:accent5>
      <a:accent6>
        <a:srgbClr val="00A3E0"/>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_Template_A_v3_Widescreen" id="{D113C0BF-77FF-0842-9B11-873B1F8810FD}" vid="{04F7C59E-4FA0-A844-9EA0-5BC38538EF24}"/>
    </a:ext>
  </a:extLst>
</a:theme>
</file>

<file path=ppt/theme/theme2.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602FE0A892F7A4E873E430CECCB90B2" ma:contentTypeVersion="14" ma:contentTypeDescription="Create a new document." ma:contentTypeScope="" ma:versionID="4e0dd063982ef514c9bef2fa027757df">
  <xsd:schema xmlns:xsd="http://www.w3.org/2001/XMLSchema" xmlns:xs="http://www.w3.org/2001/XMLSchema" xmlns:p="http://schemas.microsoft.com/office/2006/metadata/properties" xmlns:ns2="3c8d6406-deae-4a0d-a95e-fe53ed4a1ace" xmlns:ns3="60b788f9-dbc8-42fd-99f2-081ed83a52df" targetNamespace="http://schemas.microsoft.com/office/2006/metadata/properties" ma:root="true" ma:fieldsID="738976e4ffa5892bc7055073d539a1ea" ns2:_="" ns3:_="">
    <xsd:import namespace="3c8d6406-deae-4a0d-a95e-fe53ed4a1ace"/>
    <xsd:import namespace="60b788f9-dbc8-42fd-99f2-081ed83a52df"/>
    <xsd:element name="properties">
      <xsd:complexType>
        <xsd:sequence>
          <xsd:element name="documentManagement">
            <xsd:complexType>
              <xsd:all>
                <xsd:element ref="ns2:TaxKeywordTaxHTField" minOccurs="0"/>
                <xsd:element ref="ns2:TaxCatchAll" minOccurs="0"/>
                <xsd:element ref="ns3:MediaServiceMetadata" minOccurs="0"/>
                <xsd:element ref="ns3:MediaServiceFastMetadata" minOccurs="0"/>
                <xsd:element ref="ns3:MediaServiceDateTaken" minOccurs="0"/>
                <xsd:element ref="ns3:MediaServiceAutoTags" minOccurs="0"/>
                <xsd:element ref="ns3:MediaServiceOCR" minOccurs="0"/>
                <xsd:element ref="ns2:SharedWithUsers" minOccurs="0"/>
                <xsd:element ref="ns2:SharedWithDetail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8d6406-deae-4a0d-a95e-fe53ed4a1ace" elementFormDefault="qualified">
    <xsd:import namespace="http://schemas.microsoft.com/office/2006/documentManagement/types"/>
    <xsd:import namespace="http://schemas.microsoft.com/office/infopath/2007/PartnerControls"/>
    <xsd:element name="TaxKeywordTaxHTField" ma:index="5" nillable="true" ma:taxonomy="true" ma:internalName="TaxKeywordTaxHTField" ma:taxonomyFieldName="TaxKeyword" ma:displayName="Enterprise Keywords" ma:fieldId="{23f27201-bee3-471e-b2e7-b64fd8b7ca38}" ma:taxonomyMulti="true" ma:sspId="b31da6f4-e52d-49d7-b108-9c7783d77463" ma:termSetId="00000000-0000-0000-0000-000000000000" ma:anchorId="00000000-0000-0000-0000-000000000000" ma:open="true" ma:isKeyword="true">
      <xsd:complexType>
        <xsd:sequence>
          <xsd:element ref="pc:Terms" minOccurs="0" maxOccurs="1"/>
        </xsd:sequence>
      </xsd:complexType>
    </xsd:element>
    <xsd:element name="TaxCatchAll" ma:index="6" nillable="true" ma:displayName="Taxonomy Catch All Column" ma:hidden="true" ma:list="{e73a1ff6-86fb-473b-a6f0-b1e373db686c}" ma:internalName="TaxCatchAll" ma:showField="CatchAllData" ma:web="3c8d6406-deae-4a0d-a95e-fe53ed4a1ace">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0b788f9-dbc8-42fd-99f2-081ed83a52d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KeywordTaxHTField xmlns="3c8d6406-deae-4a0d-a95e-fe53ed4a1ace">
      <Terms xmlns="http://schemas.microsoft.com/office/infopath/2007/PartnerControls">
        <TermInfo xmlns="http://schemas.microsoft.com/office/infopath/2007/PartnerControls">
          <TermName xmlns="http://schemas.microsoft.com/office/infopath/2007/PartnerControls">Add appropriate tags for accessibility</TermName>
          <TermId xmlns="http://schemas.microsoft.com/office/infopath/2007/PartnerControls">eab204ad-ef36-4d01-a7c0-674086fd960c</TermId>
        </TermInfo>
      </Terms>
    </TaxKeywordTaxHTField>
    <TaxCatchAll xmlns="3c8d6406-deae-4a0d-a95e-fe53ed4a1ace">
      <Value>1327</Value>
    </TaxCatchAl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856E589-4E37-4CEF-AE27-D2D8D930A0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8d6406-deae-4a0d-a95e-fe53ed4a1ace"/>
    <ds:schemaRef ds:uri="60b788f9-dbc8-42fd-99f2-081ed83a52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1EAC94F-0CB7-47E2-B1CC-A0F105248E94}">
  <ds:schemaRefs>
    <ds:schemaRef ds:uri="http://purl.org/dc/terms/"/>
    <ds:schemaRef ds:uri="3c8d6406-deae-4a0d-a95e-fe53ed4a1ace"/>
    <ds:schemaRef ds:uri="http://purl.org/dc/dcmitype/"/>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60b788f9-dbc8-42fd-99f2-081ed83a52df"/>
    <ds:schemaRef ds:uri="http://www.w3.org/XML/1998/namespace"/>
  </ds:schemaRefs>
</ds:datastoreItem>
</file>

<file path=customXml/itemProps3.xml><?xml version="1.0" encoding="utf-8"?>
<ds:datastoreItem xmlns:ds="http://schemas.openxmlformats.org/officeDocument/2006/customXml" ds:itemID="{F63C77B6-D79C-4692-AE58-9EB660BFA00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2018 AIR PPT</Template>
  <TotalTime>2284</TotalTime>
  <Words>2283</Words>
  <Application>Microsoft Office PowerPoint</Application>
  <PresentationFormat>Widescreen</PresentationFormat>
  <Paragraphs>156</Paragraphs>
  <Slides>13</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Arial</vt:lpstr>
      <vt:lpstr>Arial Narrow</vt:lpstr>
      <vt:lpstr>Calibri</vt:lpstr>
      <vt:lpstr>Courier New</vt:lpstr>
      <vt:lpstr>Franklin Gothic Book</vt:lpstr>
      <vt:lpstr>Franklin Gothic Medium</vt:lpstr>
      <vt:lpstr>Gill Sans MT</vt:lpstr>
      <vt:lpstr>Times New Roman</vt:lpstr>
      <vt:lpstr>Cambium Assessment PPT</vt:lpstr>
      <vt:lpstr>How to drill down into your results by selecting specific tests and classes</vt:lpstr>
      <vt:lpstr>Objectives</vt:lpstr>
      <vt:lpstr>Where are Your Settings and Filters Located?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School Filter</vt:lpstr>
      <vt:lpstr>The Centralized Reporting System Series</vt:lpstr>
      <vt:lpstr>More Help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Guzman, Raphaela</dc:creator>
  <cp:keywords>Add appropriate tags for accessibility</cp:keywords>
  <cp:lastModifiedBy>Kathleen Hughes</cp:lastModifiedBy>
  <cp:revision>80</cp:revision>
  <cp:lastPrinted>2017-10-19T00:36:21Z</cp:lastPrinted>
  <dcterms:created xsi:type="dcterms:W3CDTF">2020-02-03T21:37:34Z</dcterms:created>
  <dcterms:modified xsi:type="dcterms:W3CDTF">2021-03-30T17:08:17Z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8b327038-9672-44f6-b820-c0a9711a584d</vt:lpwstr>
  </property>
  <property fmtid="{D5CDD505-2E9C-101B-9397-08002B2CF9AE}" pid="3" name="ContentTypeId">
    <vt:lpwstr>0x0101002602FE0A892F7A4E873E430CECCB90B2</vt:lpwstr>
  </property>
  <property fmtid="{D5CDD505-2E9C-101B-9397-08002B2CF9AE}" pid="4" name="TaxKeyword">
    <vt:lpwstr>403;#Add appropriate tags for accessibility|eab204ad-ef36-4d01-a7c0-674086fd960c</vt:lpwstr>
  </property>
</Properties>
</file>